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65" r:id="rId4"/>
    <p:sldId id="359" r:id="rId5"/>
    <p:sldId id="340" r:id="rId6"/>
    <p:sldId id="34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3" autoAdjust="0"/>
    <p:restoredTop sz="86307" autoAdjust="0"/>
  </p:normalViewPr>
  <p:slideViewPr>
    <p:cSldViewPr>
      <p:cViewPr>
        <p:scale>
          <a:sx n="68" d="100"/>
          <a:sy n="68" d="100"/>
        </p:scale>
        <p:origin x="-151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04 at 7.50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218" y="838200"/>
            <a:ext cx="9219570" cy="3338120"/>
          </a:xfrm>
          <a:prstGeom prst="rect">
            <a:avLst/>
          </a:prstGeom>
        </p:spPr>
      </p:pic>
      <p:sp>
        <p:nvSpPr>
          <p:cNvPr id="2" name="SMARTINK"/>
          <p:cNvSpPr/>
          <p:nvPr/>
        </p:nvSpPr>
        <p:spPr>
          <a:xfrm>
            <a:off x="1838960" y="5812790"/>
            <a:ext cx="45721" cy="44451"/>
          </a:xfrm>
          <a:custGeom>
            <a:avLst/>
            <a:gdLst/>
            <a:ahLst/>
            <a:cxnLst/>
            <a:rect l="0" t="0" r="0" b="0"/>
            <a:pathLst>
              <a:path w="45721" h="44451">
                <a:moveTo>
                  <a:pt x="8890" y="44450"/>
                </a:moveTo>
                <a:lnTo>
                  <a:pt x="0" y="26670"/>
                </a:lnTo>
                <a:lnTo>
                  <a:pt x="17780" y="26670"/>
                </a:lnTo>
                <a:lnTo>
                  <a:pt x="27940" y="8890"/>
                </a:ln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MARTINK"/>
          <p:cNvSpPr/>
          <p:nvPr/>
        </p:nvSpPr>
        <p:spPr>
          <a:xfrm>
            <a:off x="312420" y="1982470"/>
            <a:ext cx="8891" cy="303531"/>
          </a:xfrm>
          <a:custGeom>
            <a:avLst/>
            <a:gdLst/>
            <a:ahLst/>
            <a:cxnLst/>
            <a:rect l="0" t="0" r="0" b="0"/>
            <a:pathLst>
              <a:path w="8891" h="303531">
                <a:moveTo>
                  <a:pt x="8890" y="0"/>
                </a:moveTo>
                <a:lnTo>
                  <a:pt x="8890" y="17780"/>
                </a:lnTo>
                <a:lnTo>
                  <a:pt x="8890" y="53340"/>
                </a:lnTo>
                <a:lnTo>
                  <a:pt x="8890" y="97790"/>
                </a:lnTo>
                <a:lnTo>
                  <a:pt x="8890" y="142240"/>
                </a:lnTo>
                <a:lnTo>
                  <a:pt x="8890" y="179070"/>
                </a:lnTo>
                <a:lnTo>
                  <a:pt x="8890" y="214630"/>
                </a:lnTo>
                <a:lnTo>
                  <a:pt x="0" y="250190"/>
                </a:lnTo>
                <a:lnTo>
                  <a:pt x="0" y="294640"/>
                </a:lnTo>
                <a:lnTo>
                  <a:pt x="0" y="303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MARTINK"/>
          <p:cNvSpPr/>
          <p:nvPr/>
        </p:nvSpPr>
        <p:spPr>
          <a:xfrm>
            <a:off x="347980" y="2161540"/>
            <a:ext cx="232411" cy="133351"/>
          </a:xfrm>
          <a:custGeom>
            <a:avLst/>
            <a:gdLst/>
            <a:ahLst/>
            <a:cxnLst/>
            <a:rect l="0" t="0" r="0" b="0"/>
            <a:pathLst>
              <a:path w="232411" h="133351">
                <a:moveTo>
                  <a:pt x="0" y="88900"/>
                </a:moveTo>
                <a:lnTo>
                  <a:pt x="26670" y="88900"/>
                </a:lnTo>
                <a:lnTo>
                  <a:pt x="44450" y="88900"/>
                </a:lnTo>
                <a:lnTo>
                  <a:pt x="71120" y="80010"/>
                </a:lnTo>
                <a:lnTo>
                  <a:pt x="107950" y="44450"/>
                </a:lnTo>
                <a:lnTo>
                  <a:pt x="116840" y="26670"/>
                </a:lnTo>
                <a:lnTo>
                  <a:pt x="107950" y="8890"/>
                </a:lnTo>
                <a:lnTo>
                  <a:pt x="90170" y="0"/>
                </a:lnTo>
                <a:lnTo>
                  <a:pt x="62230" y="0"/>
                </a:lnTo>
                <a:lnTo>
                  <a:pt x="26670" y="17780"/>
                </a:lnTo>
                <a:lnTo>
                  <a:pt x="17780" y="44450"/>
                </a:lnTo>
                <a:lnTo>
                  <a:pt x="8890" y="62230"/>
                </a:lnTo>
                <a:lnTo>
                  <a:pt x="17780" y="80010"/>
                </a:lnTo>
                <a:lnTo>
                  <a:pt x="35560" y="97790"/>
                </a:lnTo>
                <a:lnTo>
                  <a:pt x="71120" y="115570"/>
                </a:lnTo>
                <a:lnTo>
                  <a:pt x="116840" y="115570"/>
                </a:lnTo>
                <a:lnTo>
                  <a:pt x="152400" y="124460"/>
                </a:lnTo>
                <a:lnTo>
                  <a:pt x="187960" y="124460"/>
                </a:lnTo>
                <a:lnTo>
                  <a:pt x="232410" y="133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MARTINK"/>
          <p:cNvSpPr/>
          <p:nvPr/>
        </p:nvSpPr>
        <p:spPr>
          <a:xfrm>
            <a:off x="848360" y="2170430"/>
            <a:ext cx="106681" cy="142241"/>
          </a:xfrm>
          <a:custGeom>
            <a:avLst/>
            <a:gdLst/>
            <a:ahLst/>
            <a:cxnLst/>
            <a:rect l="0" t="0" r="0" b="0"/>
            <a:pathLst>
              <a:path w="106681" h="142241">
                <a:moveTo>
                  <a:pt x="106680" y="8890"/>
                </a:moveTo>
                <a:lnTo>
                  <a:pt x="88900" y="0"/>
                </a:lnTo>
                <a:lnTo>
                  <a:pt x="62230" y="8890"/>
                </a:lnTo>
                <a:lnTo>
                  <a:pt x="35560" y="26670"/>
                </a:lnTo>
                <a:lnTo>
                  <a:pt x="17780" y="53340"/>
                </a:lnTo>
                <a:lnTo>
                  <a:pt x="0" y="71120"/>
                </a:lnTo>
                <a:lnTo>
                  <a:pt x="0" y="88900"/>
                </a:lnTo>
                <a:lnTo>
                  <a:pt x="8890" y="106680"/>
                </a:lnTo>
                <a:lnTo>
                  <a:pt x="26670" y="124460"/>
                </a:lnTo>
                <a:lnTo>
                  <a:pt x="53340" y="133350"/>
                </a:lnTo>
                <a:lnTo>
                  <a:pt x="97790" y="14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MARTINK"/>
          <p:cNvSpPr/>
          <p:nvPr/>
        </p:nvSpPr>
        <p:spPr>
          <a:xfrm>
            <a:off x="1062990" y="2197100"/>
            <a:ext cx="142241" cy="106681"/>
          </a:xfrm>
          <a:custGeom>
            <a:avLst/>
            <a:gdLst/>
            <a:ahLst/>
            <a:cxnLst/>
            <a:rect l="0" t="0" r="0" b="0"/>
            <a:pathLst>
              <a:path w="142241" h="106681">
                <a:moveTo>
                  <a:pt x="97790" y="8890"/>
                </a:moveTo>
                <a:lnTo>
                  <a:pt x="80010" y="0"/>
                </a:lnTo>
                <a:lnTo>
                  <a:pt x="35560" y="8890"/>
                </a:lnTo>
                <a:lnTo>
                  <a:pt x="0" y="44450"/>
                </a:lnTo>
                <a:lnTo>
                  <a:pt x="0" y="71120"/>
                </a:lnTo>
                <a:lnTo>
                  <a:pt x="8890" y="88900"/>
                </a:lnTo>
                <a:lnTo>
                  <a:pt x="44450" y="106680"/>
                </a:lnTo>
                <a:lnTo>
                  <a:pt x="62230" y="106680"/>
                </a:lnTo>
                <a:lnTo>
                  <a:pt x="97790" y="97790"/>
                </a:lnTo>
                <a:lnTo>
                  <a:pt x="124460" y="88900"/>
                </a:lnTo>
                <a:lnTo>
                  <a:pt x="142240" y="71120"/>
                </a:lnTo>
                <a:lnTo>
                  <a:pt x="142240" y="53340"/>
                </a:lnTo>
                <a:lnTo>
                  <a:pt x="124460" y="26670"/>
                </a:lnTo>
                <a:lnTo>
                  <a:pt x="106680" y="17780"/>
                </a:lnTo>
                <a:lnTo>
                  <a:pt x="80010" y="8890"/>
                </a:lnTo>
                <a:lnTo>
                  <a:pt x="44450" y="0"/>
                </a:lnTo>
                <a:lnTo>
                  <a:pt x="355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MARTINK"/>
          <p:cNvSpPr/>
          <p:nvPr/>
        </p:nvSpPr>
        <p:spPr>
          <a:xfrm>
            <a:off x="1366520" y="2018030"/>
            <a:ext cx="35561" cy="294641"/>
          </a:xfrm>
          <a:custGeom>
            <a:avLst/>
            <a:gdLst/>
            <a:ahLst/>
            <a:cxnLst/>
            <a:rect l="0" t="0" r="0" b="0"/>
            <a:pathLst>
              <a:path w="35561" h="294641">
                <a:moveTo>
                  <a:pt x="0" y="0"/>
                </a:moveTo>
                <a:lnTo>
                  <a:pt x="17780" y="35560"/>
                </a:lnTo>
                <a:lnTo>
                  <a:pt x="26670" y="80010"/>
                </a:lnTo>
                <a:lnTo>
                  <a:pt x="35560" y="125730"/>
                </a:lnTo>
                <a:lnTo>
                  <a:pt x="35560" y="170180"/>
                </a:lnTo>
                <a:lnTo>
                  <a:pt x="35560" y="205740"/>
                </a:lnTo>
                <a:lnTo>
                  <a:pt x="17780" y="250190"/>
                </a:lnTo>
                <a:lnTo>
                  <a:pt x="17780" y="294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MARTINK"/>
          <p:cNvSpPr/>
          <p:nvPr/>
        </p:nvSpPr>
        <p:spPr>
          <a:xfrm>
            <a:off x="1517650" y="2018030"/>
            <a:ext cx="17781" cy="250191"/>
          </a:xfrm>
          <a:custGeom>
            <a:avLst/>
            <a:gdLst/>
            <a:ahLst/>
            <a:cxnLst/>
            <a:rect l="0" t="0" r="0" b="0"/>
            <a:pathLst>
              <a:path w="17781" h="250191">
                <a:moveTo>
                  <a:pt x="17780" y="0"/>
                </a:moveTo>
                <a:lnTo>
                  <a:pt x="8890" y="26670"/>
                </a:lnTo>
                <a:lnTo>
                  <a:pt x="8890" y="62230"/>
                </a:lnTo>
                <a:lnTo>
                  <a:pt x="8890" y="97790"/>
                </a:lnTo>
                <a:lnTo>
                  <a:pt x="0" y="143510"/>
                </a:lnTo>
                <a:lnTo>
                  <a:pt x="0" y="179070"/>
                </a:lnTo>
                <a:lnTo>
                  <a:pt x="0" y="214630"/>
                </a:lnTo>
                <a:lnTo>
                  <a:pt x="0" y="250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MARTINK"/>
          <p:cNvSpPr/>
          <p:nvPr/>
        </p:nvSpPr>
        <p:spPr>
          <a:xfrm>
            <a:off x="1616710" y="2188210"/>
            <a:ext cx="186691" cy="124461"/>
          </a:xfrm>
          <a:custGeom>
            <a:avLst/>
            <a:gdLst/>
            <a:ahLst/>
            <a:cxnLst/>
            <a:rect l="0" t="0" r="0" b="0"/>
            <a:pathLst>
              <a:path w="186691" h="124461">
                <a:moveTo>
                  <a:pt x="0" y="71120"/>
                </a:moveTo>
                <a:lnTo>
                  <a:pt x="0" y="53340"/>
                </a:lnTo>
                <a:lnTo>
                  <a:pt x="26670" y="35560"/>
                </a:lnTo>
                <a:lnTo>
                  <a:pt x="62230" y="35560"/>
                </a:lnTo>
                <a:lnTo>
                  <a:pt x="106680" y="17780"/>
                </a:lnTo>
                <a:lnTo>
                  <a:pt x="124460" y="8890"/>
                </a:lnTo>
                <a:lnTo>
                  <a:pt x="80010" y="0"/>
                </a:lnTo>
                <a:lnTo>
                  <a:pt x="44450" y="26670"/>
                </a:lnTo>
                <a:lnTo>
                  <a:pt x="26670" y="44450"/>
                </a:lnTo>
                <a:lnTo>
                  <a:pt x="26670" y="62230"/>
                </a:lnTo>
                <a:lnTo>
                  <a:pt x="35560" y="80010"/>
                </a:lnTo>
                <a:lnTo>
                  <a:pt x="53340" y="97790"/>
                </a:lnTo>
                <a:lnTo>
                  <a:pt x="88900" y="115570"/>
                </a:lnTo>
                <a:lnTo>
                  <a:pt x="133350" y="124460"/>
                </a:lnTo>
                <a:lnTo>
                  <a:pt x="151130" y="124460"/>
                </a:lnTo>
                <a:lnTo>
                  <a:pt x="186690" y="115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MARTINK"/>
          <p:cNvSpPr/>
          <p:nvPr/>
        </p:nvSpPr>
        <p:spPr>
          <a:xfrm>
            <a:off x="1670050" y="2062480"/>
            <a:ext cx="62231" cy="62231"/>
          </a:xfrm>
          <a:custGeom>
            <a:avLst/>
            <a:gdLst/>
            <a:ahLst/>
            <a:cxnLst/>
            <a:rect l="0" t="0" r="0" b="0"/>
            <a:pathLst>
              <a:path w="62231" h="62231">
                <a:moveTo>
                  <a:pt x="0" y="0"/>
                </a:moveTo>
                <a:lnTo>
                  <a:pt x="53340" y="53340"/>
                </a:lnTo>
                <a:lnTo>
                  <a:pt x="62230" y="62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MARTINK"/>
          <p:cNvSpPr/>
          <p:nvPr/>
        </p:nvSpPr>
        <p:spPr>
          <a:xfrm>
            <a:off x="1893570" y="2170430"/>
            <a:ext cx="445771" cy="356871"/>
          </a:xfrm>
          <a:custGeom>
            <a:avLst/>
            <a:gdLst/>
            <a:ahLst/>
            <a:cxnLst/>
            <a:rect l="0" t="0" r="0" b="0"/>
            <a:pathLst>
              <a:path w="445771" h="356871">
                <a:moveTo>
                  <a:pt x="97790" y="26670"/>
                </a:moveTo>
                <a:lnTo>
                  <a:pt x="80010" y="17780"/>
                </a:lnTo>
                <a:lnTo>
                  <a:pt x="53340" y="26670"/>
                </a:lnTo>
                <a:lnTo>
                  <a:pt x="26670" y="44450"/>
                </a:lnTo>
                <a:lnTo>
                  <a:pt x="17780" y="62230"/>
                </a:lnTo>
                <a:lnTo>
                  <a:pt x="35560" y="80010"/>
                </a:lnTo>
                <a:lnTo>
                  <a:pt x="71120" y="71120"/>
                </a:lnTo>
                <a:lnTo>
                  <a:pt x="97790" y="44450"/>
                </a:lnTo>
                <a:lnTo>
                  <a:pt x="124460" y="62230"/>
                </a:lnTo>
                <a:lnTo>
                  <a:pt x="151130" y="97790"/>
                </a:lnTo>
                <a:lnTo>
                  <a:pt x="168910" y="142240"/>
                </a:lnTo>
                <a:lnTo>
                  <a:pt x="177800" y="168910"/>
                </a:lnTo>
                <a:lnTo>
                  <a:pt x="195580" y="213360"/>
                </a:lnTo>
                <a:lnTo>
                  <a:pt x="195580" y="240030"/>
                </a:lnTo>
                <a:lnTo>
                  <a:pt x="195580" y="267970"/>
                </a:lnTo>
                <a:lnTo>
                  <a:pt x="177800" y="303530"/>
                </a:lnTo>
                <a:lnTo>
                  <a:pt x="168910" y="321310"/>
                </a:lnTo>
                <a:lnTo>
                  <a:pt x="142240" y="339090"/>
                </a:lnTo>
                <a:lnTo>
                  <a:pt x="106680" y="356870"/>
                </a:lnTo>
                <a:lnTo>
                  <a:pt x="88900" y="356870"/>
                </a:lnTo>
                <a:lnTo>
                  <a:pt x="53340" y="347980"/>
                </a:lnTo>
                <a:lnTo>
                  <a:pt x="26670" y="339090"/>
                </a:lnTo>
                <a:lnTo>
                  <a:pt x="8890" y="330200"/>
                </a:lnTo>
                <a:lnTo>
                  <a:pt x="0" y="312420"/>
                </a:lnTo>
                <a:lnTo>
                  <a:pt x="0" y="294640"/>
                </a:lnTo>
                <a:lnTo>
                  <a:pt x="26670" y="257810"/>
                </a:lnTo>
                <a:lnTo>
                  <a:pt x="71120" y="240030"/>
                </a:lnTo>
                <a:lnTo>
                  <a:pt x="106680" y="222250"/>
                </a:lnTo>
                <a:lnTo>
                  <a:pt x="142240" y="213360"/>
                </a:lnTo>
                <a:lnTo>
                  <a:pt x="186690" y="195580"/>
                </a:lnTo>
                <a:lnTo>
                  <a:pt x="222250" y="186690"/>
                </a:lnTo>
                <a:lnTo>
                  <a:pt x="259080" y="177800"/>
                </a:lnTo>
                <a:lnTo>
                  <a:pt x="303530" y="160020"/>
                </a:lnTo>
                <a:lnTo>
                  <a:pt x="330200" y="124460"/>
                </a:lnTo>
                <a:lnTo>
                  <a:pt x="347980" y="88900"/>
                </a:lnTo>
                <a:lnTo>
                  <a:pt x="356870" y="71120"/>
                </a:lnTo>
                <a:lnTo>
                  <a:pt x="347980" y="26670"/>
                </a:lnTo>
                <a:lnTo>
                  <a:pt x="321310" y="0"/>
                </a:lnTo>
                <a:lnTo>
                  <a:pt x="303530" y="0"/>
                </a:lnTo>
                <a:lnTo>
                  <a:pt x="285750" y="8890"/>
                </a:lnTo>
                <a:lnTo>
                  <a:pt x="267970" y="26670"/>
                </a:lnTo>
                <a:lnTo>
                  <a:pt x="250190" y="44450"/>
                </a:lnTo>
                <a:lnTo>
                  <a:pt x="250190" y="71120"/>
                </a:lnTo>
                <a:lnTo>
                  <a:pt x="250190" y="106680"/>
                </a:lnTo>
                <a:lnTo>
                  <a:pt x="259080" y="124460"/>
                </a:lnTo>
                <a:lnTo>
                  <a:pt x="276860" y="142240"/>
                </a:lnTo>
                <a:lnTo>
                  <a:pt x="321310" y="160020"/>
                </a:lnTo>
                <a:lnTo>
                  <a:pt x="356870" y="168910"/>
                </a:lnTo>
                <a:lnTo>
                  <a:pt x="374650" y="168910"/>
                </a:lnTo>
                <a:lnTo>
                  <a:pt x="401320" y="160020"/>
                </a:lnTo>
                <a:lnTo>
                  <a:pt x="445770" y="1511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MARTINK"/>
          <p:cNvSpPr/>
          <p:nvPr/>
        </p:nvSpPr>
        <p:spPr>
          <a:xfrm>
            <a:off x="3402330" y="2018030"/>
            <a:ext cx="321311" cy="321311"/>
          </a:xfrm>
          <a:custGeom>
            <a:avLst/>
            <a:gdLst/>
            <a:ahLst/>
            <a:cxnLst/>
            <a:rect l="0" t="0" r="0" b="0"/>
            <a:pathLst>
              <a:path w="321311" h="321311">
                <a:moveTo>
                  <a:pt x="250190" y="0"/>
                </a:moveTo>
                <a:lnTo>
                  <a:pt x="267970" y="35560"/>
                </a:lnTo>
                <a:lnTo>
                  <a:pt x="285750" y="80010"/>
                </a:lnTo>
                <a:lnTo>
                  <a:pt x="303530" y="125730"/>
                </a:lnTo>
                <a:lnTo>
                  <a:pt x="312420" y="161290"/>
                </a:lnTo>
                <a:lnTo>
                  <a:pt x="321310" y="196850"/>
                </a:lnTo>
                <a:lnTo>
                  <a:pt x="321310" y="232410"/>
                </a:lnTo>
                <a:lnTo>
                  <a:pt x="312420" y="259080"/>
                </a:lnTo>
                <a:lnTo>
                  <a:pt x="285750" y="285750"/>
                </a:lnTo>
                <a:lnTo>
                  <a:pt x="259080" y="303530"/>
                </a:lnTo>
                <a:lnTo>
                  <a:pt x="232410" y="312420"/>
                </a:lnTo>
                <a:lnTo>
                  <a:pt x="187960" y="321310"/>
                </a:lnTo>
                <a:lnTo>
                  <a:pt x="151130" y="321310"/>
                </a:lnTo>
                <a:lnTo>
                  <a:pt x="115570" y="321310"/>
                </a:lnTo>
                <a:lnTo>
                  <a:pt x="88900" y="321310"/>
                </a:lnTo>
                <a:lnTo>
                  <a:pt x="53340" y="312420"/>
                </a:lnTo>
                <a:lnTo>
                  <a:pt x="26670" y="312420"/>
                </a:lnTo>
                <a:lnTo>
                  <a:pt x="0" y="294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MARTINK"/>
          <p:cNvSpPr/>
          <p:nvPr/>
        </p:nvSpPr>
        <p:spPr>
          <a:xfrm>
            <a:off x="3411220" y="1982470"/>
            <a:ext cx="383541" cy="97791"/>
          </a:xfrm>
          <a:custGeom>
            <a:avLst/>
            <a:gdLst/>
            <a:ahLst/>
            <a:cxnLst/>
            <a:rect l="0" t="0" r="0" b="0"/>
            <a:pathLst>
              <a:path w="383541" h="97791">
                <a:moveTo>
                  <a:pt x="0" y="97790"/>
                </a:moveTo>
                <a:lnTo>
                  <a:pt x="35560" y="71120"/>
                </a:lnTo>
                <a:lnTo>
                  <a:pt x="80010" y="62230"/>
                </a:lnTo>
                <a:lnTo>
                  <a:pt x="124460" y="44450"/>
                </a:lnTo>
                <a:lnTo>
                  <a:pt x="160020" y="35560"/>
                </a:lnTo>
                <a:lnTo>
                  <a:pt x="196850" y="35560"/>
                </a:lnTo>
                <a:lnTo>
                  <a:pt x="241300" y="17780"/>
                </a:lnTo>
                <a:lnTo>
                  <a:pt x="276860" y="8890"/>
                </a:lnTo>
                <a:lnTo>
                  <a:pt x="321310" y="8890"/>
                </a:lnTo>
                <a:lnTo>
                  <a:pt x="356870" y="0"/>
                </a:lnTo>
                <a:lnTo>
                  <a:pt x="3835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MARTINK"/>
          <p:cNvSpPr/>
          <p:nvPr/>
        </p:nvSpPr>
        <p:spPr>
          <a:xfrm>
            <a:off x="3732530" y="2197100"/>
            <a:ext cx="589281" cy="124461"/>
          </a:xfrm>
          <a:custGeom>
            <a:avLst/>
            <a:gdLst/>
            <a:ahLst/>
            <a:cxnLst/>
            <a:rect l="0" t="0" r="0" b="0"/>
            <a:pathLst>
              <a:path w="589281" h="124461">
                <a:moveTo>
                  <a:pt x="0" y="97790"/>
                </a:moveTo>
                <a:lnTo>
                  <a:pt x="26670" y="88900"/>
                </a:lnTo>
                <a:lnTo>
                  <a:pt x="62230" y="80010"/>
                </a:lnTo>
                <a:lnTo>
                  <a:pt x="106680" y="71120"/>
                </a:lnTo>
                <a:lnTo>
                  <a:pt x="134620" y="62230"/>
                </a:lnTo>
                <a:lnTo>
                  <a:pt x="161290" y="35560"/>
                </a:lnTo>
                <a:lnTo>
                  <a:pt x="170180" y="17780"/>
                </a:lnTo>
                <a:lnTo>
                  <a:pt x="152400" y="0"/>
                </a:lnTo>
                <a:lnTo>
                  <a:pt x="125730" y="0"/>
                </a:lnTo>
                <a:lnTo>
                  <a:pt x="88900" y="8890"/>
                </a:lnTo>
                <a:lnTo>
                  <a:pt x="71120" y="17780"/>
                </a:lnTo>
                <a:lnTo>
                  <a:pt x="44450" y="53340"/>
                </a:lnTo>
                <a:lnTo>
                  <a:pt x="35560" y="71120"/>
                </a:lnTo>
                <a:lnTo>
                  <a:pt x="26670" y="88900"/>
                </a:lnTo>
                <a:lnTo>
                  <a:pt x="35560" y="106680"/>
                </a:lnTo>
                <a:lnTo>
                  <a:pt x="53340" y="124460"/>
                </a:lnTo>
                <a:lnTo>
                  <a:pt x="88900" y="124460"/>
                </a:lnTo>
                <a:lnTo>
                  <a:pt x="125730" y="124460"/>
                </a:lnTo>
                <a:lnTo>
                  <a:pt x="161290" y="124460"/>
                </a:lnTo>
                <a:lnTo>
                  <a:pt x="196850" y="115570"/>
                </a:lnTo>
                <a:lnTo>
                  <a:pt x="241300" y="106680"/>
                </a:lnTo>
                <a:lnTo>
                  <a:pt x="276860" y="97790"/>
                </a:lnTo>
                <a:lnTo>
                  <a:pt x="312420" y="71120"/>
                </a:lnTo>
                <a:lnTo>
                  <a:pt x="312420" y="53340"/>
                </a:lnTo>
                <a:lnTo>
                  <a:pt x="276860" y="71120"/>
                </a:lnTo>
                <a:lnTo>
                  <a:pt x="250190" y="97790"/>
                </a:lnTo>
                <a:lnTo>
                  <a:pt x="250190" y="115570"/>
                </a:lnTo>
                <a:lnTo>
                  <a:pt x="267970" y="124460"/>
                </a:lnTo>
                <a:lnTo>
                  <a:pt x="285750" y="115570"/>
                </a:lnTo>
                <a:lnTo>
                  <a:pt x="312420" y="97790"/>
                </a:lnTo>
                <a:lnTo>
                  <a:pt x="330200" y="71120"/>
                </a:lnTo>
                <a:lnTo>
                  <a:pt x="356870" y="80010"/>
                </a:lnTo>
                <a:lnTo>
                  <a:pt x="392430" y="106680"/>
                </a:lnTo>
                <a:lnTo>
                  <a:pt x="410210" y="115570"/>
                </a:lnTo>
                <a:lnTo>
                  <a:pt x="420370" y="97790"/>
                </a:lnTo>
                <a:lnTo>
                  <a:pt x="410210" y="62230"/>
                </a:lnTo>
                <a:lnTo>
                  <a:pt x="410210" y="44450"/>
                </a:lnTo>
                <a:lnTo>
                  <a:pt x="420370" y="26670"/>
                </a:lnTo>
                <a:lnTo>
                  <a:pt x="447040" y="8890"/>
                </a:lnTo>
                <a:lnTo>
                  <a:pt x="473710" y="8890"/>
                </a:lnTo>
                <a:lnTo>
                  <a:pt x="491490" y="8890"/>
                </a:lnTo>
                <a:lnTo>
                  <a:pt x="509270" y="17780"/>
                </a:lnTo>
                <a:lnTo>
                  <a:pt x="527050" y="26670"/>
                </a:lnTo>
                <a:lnTo>
                  <a:pt x="527050" y="44450"/>
                </a:lnTo>
                <a:lnTo>
                  <a:pt x="535940" y="71120"/>
                </a:lnTo>
                <a:lnTo>
                  <a:pt x="544830" y="88900"/>
                </a:lnTo>
                <a:lnTo>
                  <a:pt x="589280" y="12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MARTINK"/>
          <p:cNvSpPr/>
          <p:nvPr/>
        </p:nvSpPr>
        <p:spPr>
          <a:xfrm>
            <a:off x="4401820" y="2241550"/>
            <a:ext cx="99061" cy="1"/>
          </a:xfrm>
          <a:custGeom>
            <a:avLst/>
            <a:gdLst/>
            <a:ahLst/>
            <a:cxnLst/>
            <a:rect l="0" t="0" r="0" b="0"/>
            <a:pathLst>
              <a:path w="99061" h="1">
                <a:moveTo>
                  <a:pt x="0" y="0"/>
                </a:moveTo>
                <a:lnTo>
                  <a:pt x="27940" y="0"/>
                </a:lnTo>
                <a:lnTo>
                  <a:pt x="72390" y="0"/>
                </a:lnTo>
                <a:lnTo>
                  <a:pt x="990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MARTINK"/>
          <p:cNvSpPr/>
          <p:nvPr/>
        </p:nvSpPr>
        <p:spPr>
          <a:xfrm>
            <a:off x="4607560" y="2035810"/>
            <a:ext cx="35561" cy="294641"/>
          </a:xfrm>
          <a:custGeom>
            <a:avLst/>
            <a:gdLst/>
            <a:ahLst/>
            <a:cxnLst/>
            <a:rect l="0" t="0" r="0" b="0"/>
            <a:pathLst>
              <a:path w="35561" h="294641">
                <a:moveTo>
                  <a:pt x="35560" y="0"/>
                </a:moveTo>
                <a:lnTo>
                  <a:pt x="35560" y="35560"/>
                </a:lnTo>
                <a:lnTo>
                  <a:pt x="26670" y="71120"/>
                </a:lnTo>
                <a:lnTo>
                  <a:pt x="26670" y="107950"/>
                </a:lnTo>
                <a:lnTo>
                  <a:pt x="26670" y="143510"/>
                </a:lnTo>
                <a:lnTo>
                  <a:pt x="17780" y="179070"/>
                </a:lnTo>
                <a:lnTo>
                  <a:pt x="8890" y="214630"/>
                </a:lnTo>
                <a:lnTo>
                  <a:pt x="8890" y="250190"/>
                </a:lnTo>
                <a:lnTo>
                  <a:pt x="0" y="294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MARTINK"/>
          <p:cNvSpPr/>
          <p:nvPr/>
        </p:nvSpPr>
        <p:spPr>
          <a:xfrm>
            <a:off x="4652010" y="2044700"/>
            <a:ext cx="303531" cy="294641"/>
          </a:xfrm>
          <a:custGeom>
            <a:avLst/>
            <a:gdLst/>
            <a:ahLst/>
            <a:cxnLst/>
            <a:rect l="0" t="0" r="0" b="0"/>
            <a:pathLst>
              <a:path w="303531" h="294641">
                <a:moveTo>
                  <a:pt x="116840" y="0"/>
                </a:moveTo>
                <a:lnTo>
                  <a:pt x="134620" y="8890"/>
                </a:lnTo>
                <a:lnTo>
                  <a:pt x="134620" y="35560"/>
                </a:lnTo>
                <a:lnTo>
                  <a:pt x="134620" y="53340"/>
                </a:lnTo>
                <a:lnTo>
                  <a:pt x="116840" y="88900"/>
                </a:lnTo>
                <a:lnTo>
                  <a:pt x="72390" y="125730"/>
                </a:lnTo>
                <a:lnTo>
                  <a:pt x="44450" y="143510"/>
                </a:lnTo>
                <a:lnTo>
                  <a:pt x="0" y="161290"/>
                </a:lnTo>
                <a:lnTo>
                  <a:pt x="26670" y="179070"/>
                </a:lnTo>
                <a:lnTo>
                  <a:pt x="44450" y="187960"/>
                </a:lnTo>
                <a:lnTo>
                  <a:pt x="81280" y="241300"/>
                </a:lnTo>
                <a:lnTo>
                  <a:pt x="107950" y="259080"/>
                </a:lnTo>
                <a:lnTo>
                  <a:pt x="125730" y="267970"/>
                </a:lnTo>
                <a:lnTo>
                  <a:pt x="143510" y="267970"/>
                </a:lnTo>
                <a:lnTo>
                  <a:pt x="187960" y="250190"/>
                </a:lnTo>
                <a:lnTo>
                  <a:pt x="205740" y="241300"/>
                </a:lnTo>
                <a:lnTo>
                  <a:pt x="214630" y="214630"/>
                </a:lnTo>
                <a:lnTo>
                  <a:pt x="223520" y="196850"/>
                </a:lnTo>
                <a:lnTo>
                  <a:pt x="214630" y="179070"/>
                </a:lnTo>
                <a:lnTo>
                  <a:pt x="196850" y="179070"/>
                </a:lnTo>
                <a:lnTo>
                  <a:pt x="179070" y="187960"/>
                </a:lnTo>
                <a:lnTo>
                  <a:pt x="179070" y="205740"/>
                </a:lnTo>
                <a:lnTo>
                  <a:pt x="179070" y="241300"/>
                </a:lnTo>
                <a:lnTo>
                  <a:pt x="179070" y="259080"/>
                </a:lnTo>
                <a:lnTo>
                  <a:pt x="205740" y="285750"/>
                </a:lnTo>
                <a:lnTo>
                  <a:pt x="232410" y="294640"/>
                </a:lnTo>
                <a:lnTo>
                  <a:pt x="259080" y="294640"/>
                </a:lnTo>
                <a:lnTo>
                  <a:pt x="303530" y="294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MARTINK"/>
          <p:cNvSpPr/>
          <p:nvPr/>
        </p:nvSpPr>
        <p:spPr>
          <a:xfrm>
            <a:off x="5027930" y="2232660"/>
            <a:ext cx="124461" cy="97791"/>
          </a:xfrm>
          <a:custGeom>
            <a:avLst/>
            <a:gdLst/>
            <a:ahLst/>
            <a:cxnLst/>
            <a:rect l="0" t="0" r="0" b="0"/>
            <a:pathLst>
              <a:path w="124461" h="97791">
                <a:moveTo>
                  <a:pt x="0" y="0"/>
                </a:moveTo>
                <a:lnTo>
                  <a:pt x="0" y="17780"/>
                </a:lnTo>
                <a:lnTo>
                  <a:pt x="8890" y="62230"/>
                </a:lnTo>
                <a:lnTo>
                  <a:pt x="26670" y="97790"/>
                </a:lnTo>
                <a:lnTo>
                  <a:pt x="44450" y="97790"/>
                </a:lnTo>
                <a:lnTo>
                  <a:pt x="62230" y="88900"/>
                </a:lnTo>
                <a:lnTo>
                  <a:pt x="88900" y="53340"/>
                </a:lnTo>
                <a:lnTo>
                  <a:pt x="115570" y="8890"/>
                </a:lnTo>
                <a:lnTo>
                  <a:pt x="124460" y="8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MARTINK"/>
          <p:cNvSpPr/>
          <p:nvPr/>
        </p:nvSpPr>
        <p:spPr>
          <a:xfrm>
            <a:off x="5214620" y="2259330"/>
            <a:ext cx="8891" cy="80011"/>
          </a:xfrm>
          <a:custGeom>
            <a:avLst/>
            <a:gdLst/>
            <a:ahLst/>
            <a:cxnLst/>
            <a:rect l="0" t="0" r="0" b="0"/>
            <a:pathLst>
              <a:path w="8891" h="80011">
                <a:moveTo>
                  <a:pt x="8890" y="0"/>
                </a:moveTo>
                <a:lnTo>
                  <a:pt x="0" y="44450"/>
                </a:lnTo>
                <a:lnTo>
                  <a:pt x="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MARTINK"/>
          <p:cNvSpPr/>
          <p:nvPr/>
        </p:nvSpPr>
        <p:spPr>
          <a:xfrm>
            <a:off x="5223510" y="2161540"/>
            <a:ext cx="17781" cy="44451"/>
          </a:xfrm>
          <a:custGeom>
            <a:avLst/>
            <a:gdLst/>
            <a:ahLst/>
            <a:cxnLst/>
            <a:rect l="0" t="0" r="0" b="0"/>
            <a:pathLst>
              <a:path w="17781" h="44451">
                <a:moveTo>
                  <a:pt x="0" y="44450"/>
                </a:moveTo>
                <a:lnTo>
                  <a:pt x="17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MARTINK"/>
          <p:cNvSpPr/>
          <p:nvPr/>
        </p:nvSpPr>
        <p:spPr>
          <a:xfrm>
            <a:off x="5304790" y="2214880"/>
            <a:ext cx="248921" cy="115571"/>
          </a:xfrm>
          <a:custGeom>
            <a:avLst/>
            <a:gdLst/>
            <a:ahLst/>
            <a:cxnLst/>
            <a:rect l="0" t="0" r="0" b="0"/>
            <a:pathLst>
              <a:path w="248921" h="115571">
                <a:moveTo>
                  <a:pt x="0" y="80010"/>
                </a:moveTo>
                <a:lnTo>
                  <a:pt x="0" y="115570"/>
                </a:lnTo>
                <a:lnTo>
                  <a:pt x="17780" y="71120"/>
                </a:lnTo>
                <a:lnTo>
                  <a:pt x="44450" y="35560"/>
                </a:lnTo>
                <a:lnTo>
                  <a:pt x="44450" y="17780"/>
                </a:lnTo>
                <a:lnTo>
                  <a:pt x="71120" y="8890"/>
                </a:lnTo>
                <a:lnTo>
                  <a:pt x="88900" y="0"/>
                </a:lnTo>
                <a:lnTo>
                  <a:pt x="97790" y="17780"/>
                </a:lnTo>
                <a:lnTo>
                  <a:pt x="97790" y="62230"/>
                </a:lnTo>
                <a:lnTo>
                  <a:pt x="106680" y="88900"/>
                </a:lnTo>
                <a:lnTo>
                  <a:pt x="115570" y="106680"/>
                </a:lnTo>
                <a:lnTo>
                  <a:pt x="133350" y="106680"/>
                </a:lnTo>
                <a:lnTo>
                  <a:pt x="168910" y="106680"/>
                </a:lnTo>
                <a:lnTo>
                  <a:pt x="204470" y="106680"/>
                </a:lnTo>
                <a:lnTo>
                  <a:pt x="248920" y="115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MARTINK"/>
          <p:cNvSpPr/>
          <p:nvPr/>
        </p:nvSpPr>
        <p:spPr>
          <a:xfrm>
            <a:off x="6206490" y="1955800"/>
            <a:ext cx="124461" cy="259081"/>
          </a:xfrm>
          <a:custGeom>
            <a:avLst/>
            <a:gdLst/>
            <a:ahLst/>
            <a:cxnLst/>
            <a:rect l="0" t="0" r="0" b="0"/>
            <a:pathLst>
              <a:path w="124461" h="259081">
                <a:moveTo>
                  <a:pt x="0" y="0"/>
                </a:moveTo>
                <a:lnTo>
                  <a:pt x="17780" y="35560"/>
                </a:lnTo>
                <a:lnTo>
                  <a:pt x="35560" y="80010"/>
                </a:lnTo>
                <a:lnTo>
                  <a:pt x="44450" y="124460"/>
                </a:lnTo>
                <a:lnTo>
                  <a:pt x="62230" y="160020"/>
                </a:lnTo>
                <a:lnTo>
                  <a:pt x="80010" y="205740"/>
                </a:lnTo>
                <a:lnTo>
                  <a:pt x="115570" y="250190"/>
                </a:lnTo>
                <a:lnTo>
                  <a:pt x="124460" y="2590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MARTINK"/>
          <p:cNvSpPr/>
          <p:nvPr/>
        </p:nvSpPr>
        <p:spPr>
          <a:xfrm>
            <a:off x="6197600" y="1875790"/>
            <a:ext cx="222251" cy="472441"/>
          </a:xfrm>
          <a:custGeom>
            <a:avLst/>
            <a:gdLst/>
            <a:ahLst/>
            <a:cxnLst/>
            <a:rect l="0" t="0" r="0" b="0"/>
            <a:pathLst>
              <a:path w="222251" h="472441">
                <a:moveTo>
                  <a:pt x="222250" y="0"/>
                </a:moveTo>
                <a:lnTo>
                  <a:pt x="204470" y="35560"/>
                </a:lnTo>
                <a:lnTo>
                  <a:pt x="186690" y="80010"/>
                </a:lnTo>
                <a:lnTo>
                  <a:pt x="168910" y="124460"/>
                </a:lnTo>
                <a:lnTo>
                  <a:pt x="160020" y="160020"/>
                </a:lnTo>
                <a:lnTo>
                  <a:pt x="142240" y="204470"/>
                </a:lnTo>
                <a:lnTo>
                  <a:pt x="124460" y="240030"/>
                </a:lnTo>
                <a:lnTo>
                  <a:pt x="106680" y="276860"/>
                </a:lnTo>
                <a:lnTo>
                  <a:pt x="88900" y="321310"/>
                </a:lnTo>
                <a:lnTo>
                  <a:pt x="62230" y="356870"/>
                </a:lnTo>
                <a:lnTo>
                  <a:pt x="53340" y="392430"/>
                </a:lnTo>
                <a:lnTo>
                  <a:pt x="26670" y="436880"/>
                </a:lnTo>
                <a:lnTo>
                  <a:pt x="0" y="472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MARTINK"/>
          <p:cNvSpPr/>
          <p:nvPr/>
        </p:nvSpPr>
        <p:spPr>
          <a:xfrm>
            <a:off x="6357620" y="2188210"/>
            <a:ext cx="232411" cy="160021"/>
          </a:xfrm>
          <a:custGeom>
            <a:avLst/>
            <a:gdLst/>
            <a:ahLst/>
            <a:cxnLst/>
            <a:rect l="0" t="0" r="0" b="0"/>
            <a:pathLst>
              <a:path w="232411" h="160021">
                <a:moveTo>
                  <a:pt x="161290" y="0"/>
                </a:moveTo>
                <a:lnTo>
                  <a:pt x="143510" y="0"/>
                </a:lnTo>
                <a:lnTo>
                  <a:pt x="116840" y="8890"/>
                </a:lnTo>
                <a:lnTo>
                  <a:pt x="81280" y="26670"/>
                </a:lnTo>
                <a:lnTo>
                  <a:pt x="62230" y="35560"/>
                </a:lnTo>
                <a:lnTo>
                  <a:pt x="26670" y="71120"/>
                </a:lnTo>
                <a:lnTo>
                  <a:pt x="0" y="106680"/>
                </a:lnTo>
                <a:lnTo>
                  <a:pt x="0" y="124460"/>
                </a:lnTo>
                <a:lnTo>
                  <a:pt x="17780" y="133350"/>
                </a:lnTo>
                <a:lnTo>
                  <a:pt x="44450" y="133350"/>
                </a:lnTo>
                <a:lnTo>
                  <a:pt x="81280" y="106680"/>
                </a:lnTo>
                <a:lnTo>
                  <a:pt x="99060" y="88900"/>
                </a:lnTo>
                <a:lnTo>
                  <a:pt x="107950" y="62230"/>
                </a:lnTo>
                <a:lnTo>
                  <a:pt x="107950" y="35560"/>
                </a:lnTo>
                <a:lnTo>
                  <a:pt x="143510" y="80010"/>
                </a:lnTo>
                <a:lnTo>
                  <a:pt x="161290" y="97790"/>
                </a:lnTo>
                <a:lnTo>
                  <a:pt x="205740" y="133350"/>
                </a:lnTo>
                <a:lnTo>
                  <a:pt x="23241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MARTINK"/>
          <p:cNvSpPr/>
          <p:nvPr/>
        </p:nvSpPr>
        <p:spPr>
          <a:xfrm>
            <a:off x="6634480" y="2179320"/>
            <a:ext cx="90171" cy="142241"/>
          </a:xfrm>
          <a:custGeom>
            <a:avLst/>
            <a:gdLst/>
            <a:ahLst/>
            <a:cxnLst/>
            <a:rect l="0" t="0" r="0" b="0"/>
            <a:pathLst>
              <a:path w="90171" h="142241">
                <a:moveTo>
                  <a:pt x="17780" y="17780"/>
                </a:moveTo>
                <a:lnTo>
                  <a:pt x="0" y="44450"/>
                </a:lnTo>
                <a:lnTo>
                  <a:pt x="0" y="71120"/>
                </a:lnTo>
                <a:lnTo>
                  <a:pt x="0" y="97790"/>
                </a:lnTo>
                <a:lnTo>
                  <a:pt x="8890" y="124460"/>
                </a:lnTo>
                <a:lnTo>
                  <a:pt x="35560" y="142240"/>
                </a:lnTo>
                <a:lnTo>
                  <a:pt x="53340" y="142240"/>
                </a:lnTo>
                <a:lnTo>
                  <a:pt x="71120" y="142240"/>
                </a:lnTo>
                <a:lnTo>
                  <a:pt x="90170" y="115570"/>
                </a:lnTo>
                <a:lnTo>
                  <a:pt x="90170" y="97790"/>
                </a:lnTo>
                <a:lnTo>
                  <a:pt x="81280" y="53340"/>
                </a:lnTo>
                <a:lnTo>
                  <a:pt x="71120" y="35560"/>
                </a:lnTo>
                <a:lnTo>
                  <a:pt x="26670" y="0"/>
                </a:lnTo>
                <a:lnTo>
                  <a:pt x="8890" y="0"/>
                </a:lnTo>
                <a:lnTo>
                  <a:pt x="0" y="17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MARTINK"/>
          <p:cNvSpPr/>
          <p:nvPr/>
        </p:nvSpPr>
        <p:spPr>
          <a:xfrm>
            <a:off x="6795770" y="2197100"/>
            <a:ext cx="133351" cy="115571"/>
          </a:xfrm>
          <a:custGeom>
            <a:avLst/>
            <a:gdLst/>
            <a:ahLst/>
            <a:cxnLst/>
            <a:rect l="0" t="0" r="0" b="0"/>
            <a:pathLst>
              <a:path w="133351" h="115571">
                <a:moveTo>
                  <a:pt x="26670" y="0"/>
                </a:moveTo>
                <a:lnTo>
                  <a:pt x="8890" y="0"/>
                </a:lnTo>
                <a:lnTo>
                  <a:pt x="0" y="35560"/>
                </a:lnTo>
                <a:lnTo>
                  <a:pt x="0" y="62230"/>
                </a:lnTo>
                <a:lnTo>
                  <a:pt x="8890" y="97790"/>
                </a:lnTo>
                <a:lnTo>
                  <a:pt x="17780" y="115570"/>
                </a:lnTo>
                <a:lnTo>
                  <a:pt x="35560" y="115570"/>
                </a:lnTo>
                <a:lnTo>
                  <a:pt x="53340" y="115570"/>
                </a:lnTo>
                <a:lnTo>
                  <a:pt x="71120" y="115570"/>
                </a:lnTo>
                <a:lnTo>
                  <a:pt x="88900" y="106680"/>
                </a:lnTo>
                <a:lnTo>
                  <a:pt x="106680" y="88900"/>
                </a:lnTo>
                <a:lnTo>
                  <a:pt x="124460" y="62230"/>
                </a:lnTo>
                <a:lnTo>
                  <a:pt x="124460" y="35560"/>
                </a:lnTo>
                <a:lnTo>
                  <a:pt x="133350" y="8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MARTINK"/>
          <p:cNvSpPr/>
          <p:nvPr/>
        </p:nvSpPr>
        <p:spPr>
          <a:xfrm>
            <a:off x="7028180" y="2188210"/>
            <a:ext cx="151131" cy="142241"/>
          </a:xfrm>
          <a:custGeom>
            <a:avLst/>
            <a:gdLst/>
            <a:ahLst/>
            <a:cxnLst/>
            <a:rect l="0" t="0" r="0" b="0"/>
            <a:pathLst>
              <a:path w="151131" h="142241">
                <a:moveTo>
                  <a:pt x="8890" y="88900"/>
                </a:moveTo>
                <a:lnTo>
                  <a:pt x="8890" y="106680"/>
                </a:lnTo>
                <a:lnTo>
                  <a:pt x="0" y="80010"/>
                </a:lnTo>
                <a:lnTo>
                  <a:pt x="0" y="44450"/>
                </a:lnTo>
                <a:lnTo>
                  <a:pt x="0" y="26670"/>
                </a:lnTo>
                <a:lnTo>
                  <a:pt x="26670" y="0"/>
                </a:lnTo>
                <a:lnTo>
                  <a:pt x="44450" y="0"/>
                </a:lnTo>
                <a:lnTo>
                  <a:pt x="71120" y="8890"/>
                </a:lnTo>
                <a:lnTo>
                  <a:pt x="106680" y="53340"/>
                </a:lnTo>
                <a:lnTo>
                  <a:pt x="115570" y="97790"/>
                </a:lnTo>
                <a:lnTo>
                  <a:pt x="151130" y="14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MARTINK"/>
          <p:cNvSpPr/>
          <p:nvPr/>
        </p:nvSpPr>
        <p:spPr>
          <a:xfrm>
            <a:off x="7205980" y="2044700"/>
            <a:ext cx="384811" cy="250191"/>
          </a:xfrm>
          <a:custGeom>
            <a:avLst/>
            <a:gdLst/>
            <a:ahLst/>
            <a:cxnLst/>
            <a:rect l="0" t="0" r="0" b="0"/>
            <a:pathLst>
              <a:path w="384811" h="250191">
                <a:moveTo>
                  <a:pt x="161290" y="0"/>
                </a:moveTo>
                <a:lnTo>
                  <a:pt x="152400" y="26670"/>
                </a:lnTo>
                <a:lnTo>
                  <a:pt x="152400" y="62230"/>
                </a:lnTo>
                <a:lnTo>
                  <a:pt x="152400" y="80010"/>
                </a:lnTo>
                <a:lnTo>
                  <a:pt x="152400" y="116840"/>
                </a:lnTo>
                <a:lnTo>
                  <a:pt x="152400" y="152400"/>
                </a:lnTo>
                <a:lnTo>
                  <a:pt x="161290" y="196850"/>
                </a:lnTo>
                <a:lnTo>
                  <a:pt x="134620" y="187960"/>
                </a:lnTo>
                <a:lnTo>
                  <a:pt x="99060" y="187960"/>
                </a:lnTo>
                <a:lnTo>
                  <a:pt x="53340" y="187960"/>
                </a:lnTo>
                <a:lnTo>
                  <a:pt x="35560" y="187960"/>
                </a:lnTo>
                <a:lnTo>
                  <a:pt x="17780" y="196850"/>
                </a:lnTo>
                <a:lnTo>
                  <a:pt x="0" y="214630"/>
                </a:lnTo>
                <a:lnTo>
                  <a:pt x="8890" y="232410"/>
                </a:lnTo>
                <a:lnTo>
                  <a:pt x="35560" y="250190"/>
                </a:lnTo>
                <a:lnTo>
                  <a:pt x="62230" y="250190"/>
                </a:lnTo>
                <a:lnTo>
                  <a:pt x="99060" y="250190"/>
                </a:lnTo>
                <a:lnTo>
                  <a:pt x="134620" y="250190"/>
                </a:lnTo>
                <a:lnTo>
                  <a:pt x="179070" y="232410"/>
                </a:lnTo>
                <a:lnTo>
                  <a:pt x="214630" y="223520"/>
                </a:lnTo>
                <a:lnTo>
                  <a:pt x="250190" y="196850"/>
                </a:lnTo>
                <a:lnTo>
                  <a:pt x="267970" y="179070"/>
                </a:lnTo>
                <a:lnTo>
                  <a:pt x="267970" y="161290"/>
                </a:lnTo>
                <a:lnTo>
                  <a:pt x="250190" y="152400"/>
                </a:lnTo>
                <a:lnTo>
                  <a:pt x="232410" y="161290"/>
                </a:lnTo>
                <a:lnTo>
                  <a:pt x="214630" y="170180"/>
                </a:lnTo>
                <a:lnTo>
                  <a:pt x="205740" y="187960"/>
                </a:lnTo>
                <a:lnTo>
                  <a:pt x="205740" y="214630"/>
                </a:lnTo>
                <a:lnTo>
                  <a:pt x="223520" y="232410"/>
                </a:lnTo>
                <a:lnTo>
                  <a:pt x="259080" y="250190"/>
                </a:lnTo>
                <a:lnTo>
                  <a:pt x="294640" y="250190"/>
                </a:lnTo>
                <a:lnTo>
                  <a:pt x="339090" y="250190"/>
                </a:lnTo>
                <a:lnTo>
                  <a:pt x="384810" y="250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MARTINK"/>
          <p:cNvSpPr/>
          <p:nvPr/>
        </p:nvSpPr>
        <p:spPr>
          <a:xfrm>
            <a:off x="7393940" y="2026920"/>
            <a:ext cx="71121" cy="80011"/>
          </a:xfrm>
          <a:custGeom>
            <a:avLst/>
            <a:gdLst/>
            <a:ahLst/>
            <a:cxnLst/>
            <a:rect l="0" t="0" r="0" b="0"/>
            <a:pathLst>
              <a:path w="71121" h="80011">
                <a:moveTo>
                  <a:pt x="8890" y="80010"/>
                </a:moveTo>
                <a:lnTo>
                  <a:pt x="0" y="62230"/>
                </a:lnTo>
                <a:lnTo>
                  <a:pt x="8890" y="35560"/>
                </a:lnTo>
                <a:lnTo>
                  <a:pt x="53340" y="0"/>
                </a:lnTo>
                <a:lnTo>
                  <a:pt x="711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MARTINK"/>
          <p:cNvSpPr/>
          <p:nvPr/>
        </p:nvSpPr>
        <p:spPr>
          <a:xfrm>
            <a:off x="7688580" y="1920240"/>
            <a:ext cx="88901" cy="445771"/>
          </a:xfrm>
          <a:custGeom>
            <a:avLst/>
            <a:gdLst/>
            <a:ahLst/>
            <a:cxnLst/>
            <a:rect l="0" t="0" r="0" b="0"/>
            <a:pathLst>
              <a:path w="88901" h="445771">
                <a:moveTo>
                  <a:pt x="88900" y="0"/>
                </a:moveTo>
                <a:lnTo>
                  <a:pt x="80010" y="44450"/>
                </a:lnTo>
                <a:lnTo>
                  <a:pt x="71120" y="80010"/>
                </a:lnTo>
                <a:lnTo>
                  <a:pt x="71120" y="106680"/>
                </a:lnTo>
                <a:lnTo>
                  <a:pt x="62230" y="142240"/>
                </a:lnTo>
                <a:lnTo>
                  <a:pt x="62230" y="186690"/>
                </a:lnTo>
                <a:lnTo>
                  <a:pt x="53340" y="223520"/>
                </a:lnTo>
                <a:lnTo>
                  <a:pt x="44450" y="259080"/>
                </a:lnTo>
                <a:lnTo>
                  <a:pt x="35560" y="294640"/>
                </a:lnTo>
                <a:lnTo>
                  <a:pt x="35560" y="339090"/>
                </a:lnTo>
                <a:lnTo>
                  <a:pt x="17780" y="383540"/>
                </a:lnTo>
                <a:lnTo>
                  <a:pt x="0" y="427990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MARTINK"/>
          <p:cNvSpPr/>
          <p:nvPr/>
        </p:nvSpPr>
        <p:spPr>
          <a:xfrm>
            <a:off x="7912100" y="1973580"/>
            <a:ext cx="168911" cy="365761"/>
          </a:xfrm>
          <a:custGeom>
            <a:avLst/>
            <a:gdLst/>
            <a:ahLst/>
            <a:cxnLst/>
            <a:rect l="0" t="0" r="0" b="0"/>
            <a:pathLst>
              <a:path w="168911" h="365761">
                <a:moveTo>
                  <a:pt x="168910" y="0"/>
                </a:moveTo>
                <a:lnTo>
                  <a:pt x="133350" y="0"/>
                </a:lnTo>
                <a:lnTo>
                  <a:pt x="106680" y="8890"/>
                </a:lnTo>
                <a:lnTo>
                  <a:pt x="71120" y="35560"/>
                </a:lnTo>
                <a:lnTo>
                  <a:pt x="35560" y="71120"/>
                </a:lnTo>
                <a:lnTo>
                  <a:pt x="17780" y="97790"/>
                </a:lnTo>
                <a:lnTo>
                  <a:pt x="8890" y="142240"/>
                </a:lnTo>
                <a:lnTo>
                  <a:pt x="0" y="187960"/>
                </a:lnTo>
                <a:lnTo>
                  <a:pt x="0" y="223520"/>
                </a:lnTo>
                <a:lnTo>
                  <a:pt x="0" y="250190"/>
                </a:lnTo>
                <a:lnTo>
                  <a:pt x="17780" y="285750"/>
                </a:lnTo>
                <a:lnTo>
                  <a:pt x="35560" y="312420"/>
                </a:lnTo>
                <a:lnTo>
                  <a:pt x="71120" y="339090"/>
                </a:lnTo>
                <a:lnTo>
                  <a:pt x="97790" y="347980"/>
                </a:lnTo>
                <a:lnTo>
                  <a:pt x="133350" y="356870"/>
                </a:lnTo>
                <a:lnTo>
                  <a:pt x="16891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MARTINK"/>
          <p:cNvSpPr/>
          <p:nvPr/>
        </p:nvSpPr>
        <p:spPr>
          <a:xfrm>
            <a:off x="8089900" y="2188210"/>
            <a:ext cx="420371" cy="133351"/>
          </a:xfrm>
          <a:custGeom>
            <a:avLst/>
            <a:gdLst/>
            <a:ahLst/>
            <a:cxnLst/>
            <a:rect l="0" t="0" r="0" b="0"/>
            <a:pathLst>
              <a:path w="420371" h="133351">
                <a:moveTo>
                  <a:pt x="116840" y="44450"/>
                </a:moveTo>
                <a:lnTo>
                  <a:pt x="99060" y="26670"/>
                </a:lnTo>
                <a:lnTo>
                  <a:pt x="53340" y="26670"/>
                </a:lnTo>
                <a:lnTo>
                  <a:pt x="35560" y="26670"/>
                </a:lnTo>
                <a:lnTo>
                  <a:pt x="17780" y="35560"/>
                </a:lnTo>
                <a:lnTo>
                  <a:pt x="0" y="53340"/>
                </a:lnTo>
                <a:lnTo>
                  <a:pt x="0" y="71120"/>
                </a:lnTo>
                <a:lnTo>
                  <a:pt x="8890" y="88900"/>
                </a:lnTo>
                <a:lnTo>
                  <a:pt x="26670" y="115570"/>
                </a:lnTo>
                <a:lnTo>
                  <a:pt x="44450" y="133350"/>
                </a:lnTo>
                <a:lnTo>
                  <a:pt x="63500" y="133350"/>
                </a:lnTo>
                <a:lnTo>
                  <a:pt x="81280" y="133350"/>
                </a:lnTo>
                <a:lnTo>
                  <a:pt x="99060" y="106680"/>
                </a:lnTo>
                <a:lnTo>
                  <a:pt x="107950" y="88900"/>
                </a:lnTo>
                <a:lnTo>
                  <a:pt x="99060" y="62230"/>
                </a:lnTo>
                <a:lnTo>
                  <a:pt x="143510" y="97790"/>
                </a:lnTo>
                <a:lnTo>
                  <a:pt x="179070" y="124460"/>
                </a:lnTo>
                <a:lnTo>
                  <a:pt x="187960" y="97790"/>
                </a:lnTo>
                <a:lnTo>
                  <a:pt x="187960" y="80010"/>
                </a:lnTo>
                <a:lnTo>
                  <a:pt x="196850" y="62230"/>
                </a:lnTo>
                <a:lnTo>
                  <a:pt x="214630" y="62230"/>
                </a:lnTo>
                <a:lnTo>
                  <a:pt x="232410" y="62230"/>
                </a:lnTo>
                <a:lnTo>
                  <a:pt x="250190" y="71120"/>
                </a:lnTo>
                <a:lnTo>
                  <a:pt x="267970" y="80010"/>
                </a:lnTo>
                <a:lnTo>
                  <a:pt x="285750" y="97790"/>
                </a:lnTo>
                <a:lnTo>
                  <a:pt x="259080" y="80010"/>
                </a:lnTo>
                <a:lnTo>
                  <a:pt x="259080" y="44450"/>
                </a:lnTo>
                <a:lnTo>
                  <a:pt x="259080" y="26670"/>
                </a:lnTo>
                <a:lnTo>
                  <a:pt x="259080" y="8890"/>
                </a:lnTo>
                <a:lnTo>
                  <a:pt x="276860" y="0"/>
                </a:lnTo>
                <a:lnTo>
                  <a:pt x="303530" y="0"/>
                </a:lnTo>
                <a:lnTo>
                  <a:pt x="321310" y="8890"/>
                </a:lnTo>
                <a:lnTo>
                  <a:pt x="330200" y="26670"/>
                </a:lnTo>
                <a:lnTo>
                  <a:pt x="349250" y="62230"/>
                </a:lnTo>
                <a:lnTo>
                  <a:pt x="367030" y="97790"/>
                </a:lnTo>
                <a:lnTo>
                  <a:pt x="384810" y="106680"/>
                </a:lnTo>
                <a:lnTo>
                  <a:pt x="402590" y="97790"/>
                </a:lnTo>
                <a:lnTo>
                  <a:pt x="420370" y="977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MARTINK"/>
          <p:cNvSpPr/>
          <p:nvPr/>
        </p:nvSpPr>
        <p:spPr>
          <a:xfrm>
            <a:off x="447040" y="2660650"/>
            <a:ext cx="26671" cy="429261"/>
          </a:xfrm>
          <a:custGeom>
            <a:avLst/>
            <a:gdLst/>
            <a:ahLst/>
            <a:cxnLst/>
            <a:rect l="0" t="0" r="0" b="0"/>
            <a:pathLst>
              <a:path w="26671" h="429261">
                <a:moveTo>
                  <a:pt x="26670" y="0"/>
                </a:moveTo>
                <a:lnTo>
                  <a:pt x="17780" y="44450"/>
                </a:lnTo>
                <a:lnTo>
                  <a:pt x="17780" y="72390"/>
                </a:lnTo>
                <a:lnTo>
                  <a:pt x="17780" y="116840"/>
                </a:lnTo>
                <a:lnTo>
                  <a:pt x="17780" y="152400"/>
                </a:lnTo>
                <a:lnTo>
                  <a:pt x="17780" y="196850"/>
                </a:lnTo>
                <a:lnTo>
                  <a:pt x="17780" y="241300"/>
                </a:lnTo>
                <a:lnTo>
                  <a:pt x="17780" y="285750"/>
                </a:lnTo>
                <a:lnTo>
                  <a:pt x="8890" y="321310"/>
                </a:lnTo>
                <a:lnTo>
                  <a:pt x="8890" y="358140"/>
                </a:lnTo>
                <a:lnTo>
                  <a:pt x="0" y="402590"/>
                </a:lnTo>
                <a:lnTo>
                  <a:pt x="0" y="429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MARTINK"/>
          <p:cNvSpPr/>
          <p:nvPr/>
        </p:nvSpPr>
        <p:spPr>
          <a:xfrm>
            <a:off x="562610" y="2919730"/>
            <a:ext cx="115571" cy="161291"/>
          </a:xfrm>
          <a:custGeom>
            <a:avLst/>
            <a:gdLst/>
            <a:ahLst/>
            <a:cxnLst/>
            <a:rect l="0" t="0" r="0" b="0"/>
            <a:pathLst>
              <a:path w="115571" h="161291">
                <a:moveTo>
                  <a:pt x="0" y="62230"/>
                </a:moveTo>
                <a:lnTo>
                  <a:pt x="17780" y="62230"/>
                </a:lnTo>
                <a:lnTo>
                  <a:pt x="35560" y="53340"/>
                </a:lnTo>
                <a:lnTo>
                  <a:pt x="71120" y="35560"/>
                </a:lnTo>
                <a:lnTo>
                  <a:pt x="97790" y="26670"/>
                </a:lnTo>
                <a:lnTo>
                  <a:pt x="115570" y="8890"/>
                </a:lnTo>
                <a:lnTo>
                  <a:pt x="88900" y="0"/>
                </a:lnTo>
                <a:lnTo>
                  <a:pt x="62230" y="8890"/>
                </a:lnTo>
                <a:lnTo>
                  <a:pt x="53340" y="26670"/>
                </a:lnTo>
                <a:lnTo>
                  <a:pt x="26670" y="62230"/>
                </a:lnTo>
                <a:lnTo>
                  <a:pt x="17780" y="80010"/>
                </a:lnTo>
                <a:lnTo>
                  <a:pt x="17780" y="99060"/>
                </a:lnTo>
                <a:lnTo>
                  <a:pt x="17780" y="116840"/>
                </a:lnTo>
                <a:lnTo>
                  <a:pt x="44450" y="143510"/>
                </a:lnTo>
                <a:lnTo>
                  <a:pt x="88900" y="152400"/>
                </a:lnTo>
                <a:lnTo>
                  <a:pt x="97790" y="161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MARTINK"/>
          <p:cNvSpPr/>
          <p:nvPr/>
        </p:nvSpPr>
        <p:spPr>
          <a:xfrm>
            <a:off x="713740" y="2928620"/>
            <a:ext cx="152401" cy="143511"/>
          </a:xfrm>
          <a:custGeom>
            <a:avLst/>
            <a:gdLst/>
            <a:ahLst/>
            <a:cxnLst/>
            <a:rect l="0" t="0" r="0" b="0"/>
            <a:pathLst>
              <a:path w="152401" h="143511">
                <a:moveTo>
                  <a:pt x="152400" y="17780"/>
                </a:moveTo>
                <a:lnTo>
                  <a:pt x="125730" y="0"/>
                </a:lnTo>
                <a:lnTo>
                  <a:pt x="90170" y="0"/>
                </a:lnTo>
                <a:lnTo>
                  <a:pt x="63500" y="0"/>
                </a:lnTo>
                <a:lnTo>
                  <a:pt x="19050" y="8890"/>
                </a:lnTo>
                <a:lnTo>
                  <a:pt x="0" y="26670"/>
                </a:lnTo>
                <a:lnTo>
                  <a:pt x="27940" y="44450"/>
                </a:lnTo>
                <a:lnTo>
                  <a:pt x="72390" y="53340"/>
                </a:lnTo>
                <a:lnTo>
                  <a:pt x="107950" y="62230"/>
                </a:lnTo>
                <a:lnTo>
                  <a:pt x="143510" y="81280"/>
                </a:lnTo>
                <a:lnTo>
                  <a:pt x="143510" y="99060"/>
                </a:lnTo>
                <a:lnTo>
                  <a:pt x="90170" y="116840"/>
                </a:lnTo>
                <a:lnTo>
                  <a:pt x="54610" y="125730"/>
                </a:lnTo>
                <a:lnTo>
                  <a:pt x="19050" y="1435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MARTINK"/>
          <p:cNvSpPr/>
          <p:nvPr/>
        </p:nvSpPr>
        <p:spPr>
          <a:xfrm>
            <a:off x="1107440" y="2946400"/>
            <a:ext cx="124461" cy="116841"/>
          </a:xfrm>
          <a:custGeom>
            <a:avLst/>
            <a:gdLst/>
            <a:ahLst/>
            <a:cxnLst/>
            <a:rect l="0" t="0" r="0" b="0"/>
            <a:pathLst>
              <a:path w="124461" h="116841">
                <a:moveTo>
                  <a:pt x="115570" y="0"/>
                </a:moveTo>
                <a:lnTo>
                  <a:pt x="71120" y="8890"/>
                </a:lnTo>
                <a:lnTo>
                  <a:pt x="17780" y="44450"/>
                </a:lnTo>
                <a:lnTo>
                  <a:pt x="0" y="53340"/>
                </a:lnTo>
                <a:lnTo>
                  <a:pt x="0" y="72390"/>
                </a:lnTo>
                <a:lnTo>
                  <a:pt x="0" y="90170"/>
                </a:lnTo>
                <a:lnTo>
                  <a:pt x="26670" y="116840"/>
                </a:lnTo>
                <a:lnTo>
                  <a:pt x="53340" y="116840"/>
                </a:lnTo>
                <a:lnTo>
                  <a:pt x="71120" y="116840"/>
                </a:lnTo>
                <a:lnTo>
                  <a:pt x="88900" y="116840"/>
                </a:lnTo>
                <a:lnTo>
                  <a:pt x="115570" y="99060"/>
                </a:lnTo>
                <a:lnTo>
                  <a:pt x="124460" y="81280"/>
                </a:lnTo>
                <a:lnTo>
                  <a:pt x="124460" y="63500"/>
                </a:lnTo>
                <a:lnTo>
                  <a:pt x="97790" y="26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SMARTINK"/>
          <p:cNvSpPr/>
          <p:nvPr/>
        </p:nvSpPr>
        <p:spPr>
          <a:xfrm>
            <a:off x="1313180" y="2937510"/>
            <a:ext cx="71121" cy="116841"/>
          </a:xfrm>
          <a:custGeom>
            <a:avLst/>
            <a:gdLst/>
            <a:ahLst/>
            <a:cxnLst/>
            <a:rect l="0" t="0" r="0" b="0"/>
            <a:pathLst>
              <a:path w="71121" h="116841">
                <a:moveTo>
                  <a:pt x="17780" y="116840"/>
                </a:moveTo>
                <a:lnTo>
                  <a:pt x="0" y="99060"/>
                </a:lnTo>
                <a:lnTo>
                  <a:pt x="0" y="53340"/>
                </a:lnTo>
                <a:lnTo>
                  <a:pt x="8890" y="26670"/>
                </a:lnTo>
                <a:lnTo>
                  <a:pt x="35560" y="8890"/>
                </a:lnTo>
                <a:lnTo>
                  <a:pt x="711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SMARTINK"/>
          <p:cNvSpPr/>
          <p:nvPr/>
        </p:nvSpPr>
        <p:spPr>
          <a:xfrm>
            <a:off x="1402080" y="2830830"/>
            <a:ext cx="214631" cy="205741"/>
          </a:xfrm>
          <a:custGeom>
            <a:avLst/>
            <a:gdLst/>
            <a:ahLst/>
            <a:cxnLst/>
            <a:rect l="0" t="0" r="0" b="0"/>
            <a:pathLst>
              <a:path w="214631" h="205741">
                <a:moveTo>
                  <a:pt x="151130" y="0"/>
                </a:moveTo>
                <a:lnTo>
                  <a:pt x="151130" y="35560"/>
                </a:lnTo>
                <a:lnTo>
                  <a:pt x="151130" y="71120"/>
                </a:lnTo>
                <a:lnTo>
                  <a:pt x="151130" y="106680"/>
                </a:lnTo>
                <a:lnTo>
                  <a:pt x="151130" y="142240"/>
                </a:lnTo>
                <a:lnTo>
                  <a:pt x="142240" y="168910"/>
                </a:lnTo>
                <a:lnTo>
                  <a:pt x="142240" y="205740"/>
                </a:lnTo>
                <a:lnTo>
                  <a:pt x="124460" y="160020"/>
                </a:lnTo>
                <a:lnTo>
                  <a:pt x="115570" y="142240"/>
                </a:lnTo>
                <a:lnTo>
                  <a:pt x="88900" y="124460"/>
                </a:lnTo>
                <a:lnTo>
                  <a:pt x="71120" y="115570"/>
                </a:lnTo>
                <a:lnTo>
                  <a:pt x="53340" y="115570"/>
                </a:lnTo>
                <a:lnTo>
                  <a:pt x="35560" y="115570"/>
                </a:lnTo>
                <a:lnTo>
                  <a:pt x="17780" y="124460"/>
                </a:lnTo>
                <a:lnTo>
                  <a:pt x="0" y="133350"/>
                </a:lnTo>
                <a:lnTo>
                  <a:pt x="0" y="160020"/>
                </a:lnTo>
                <a:lnTo>
                  <a:pt x="8890" y="179070"/>
                </a:lnTo>
                <a:lnTo>
                  <a:pt x="26670" y="196850"/>
                </a:lnTo>
                <a:lnTo>
                  <a:pt x="53340" y="205740"/>
                </a:lnTo>
                <a:lnTo>
                  <a:pt x="97790" y="205740"/>
                </a:lnTo>
                <a:lnTo>
                  <a:pt x="133350" y="205740"/>
                </a:lnTo>
                <a:lnTo>
                  <a:pt x="160020" y="205740"/>
                </a:lnTo>
                <a:lnTo>
                  <a:pt x="187960" y="196850"/>
                </a:lnTo>
                <a:lnTo>
                  <a:pt x="214630" y="187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MARTINK"/>
          <p:cNvSpPr/>
          <p:nvPr/>
        </p:nvSpPr>
        <p:spPr>
          <a:xfrm>
            <a:off x="1652270" y="2999740"/>
            <a:ext cx="8891" cy="81281"/>
          </a:xfrm>
          <a:custGeom>
            <a:avLst/>
            <a:gdLst/>
            <a:ahLst/>
            <a:cxnLst/>
            <a:rect l="0" t="0" r="0" b="0"/>
            <a:pathLst>
              <a:path w="8891" h="81281">
                <a:moveTo>
                  <a:pt x="0" y="0"/>
                </a:moveTo>
                <a:lnTo>
                  <a:pt x="0" y="27940"/>
                </a:lnTo>
                <a:lnTo>
                  <a:pt x="0" y="72390"/>
                </a:lnTo>
                <a:lnTo>
                  <a:pt x="8890" y="81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MARTINK"/>
          <p:cNvSpPr/>
          <p:nvPr/>
        </p:nvSpPr>
        <p:spPr>
          <a:xfrm>
            <a:off x="1741170" y="2955290"/>
            <a:ext cx="115571" cy="107951"/>
          </a:xfrm>
          <a:custGeom>
            <a:avLst/>
            <a:gdLst/>
            <a:ahLst/>
            <a:cxnLst/>
            <a:rect l="0" t="0" r="0" b="0"/>
            <a:pathLst>
              <a:path w="115571" h="107951">
                <a:moveTo>
                  <a:pt x="8890" y="107950"/>
                </a:moveTo>
                <a:lnTo>
                  <a:pt x="0" y="90170"/>
                </a:lnTo>
                <a:lnTo>
                  <a:pt x="0" y="54610"/>
                </a:lnTo>
                <a:lnTo>
                  <a:pt x="0" y="26670"/>
                </a:lnTo>
                <a:lnTo>
                  <a:pt x="8890" y="8890"/>
                </a:lnTo>
                <a:lnTo>
                  <a:pt x="26670" y="0"/>
                </a:lnTo>
                <a:lnTo>
                  <a:pt x="44450" y="0"/>
                </a:lnTo>
                <a:lnTo>
                  <a:pt x="62230" y="8890"/>
                </a:lnTo>
                <a:lnTo>
                  <a:pt x="80010" y="26670"/>
                </a:lnTo>
                <a:lnTo>
                  <a:pt x="88900" y="72390"/>
                </a:lnTo>
                <a:lnTo>
                  <a:pt x="97790" y="90170"/>
                </a:lnTo>
                <a:lnTo>
                  <a:pt x="115570" y="107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MARTINK"/>
          <p:cNvSpPr/>
          <p:nvPr/>
        </p:nvSpPr>
        <p:spPr>
          <a:xfrm>
            <a:off x="1893570" y="2981960"/>
            <a:ext cx="168911" cy="116841"/>
          </a:xfrm>
          <a:custGeom>
            <a:avLst/>
            <a:gdLst/>
            <a:ahLst/>
            <a:cxnLst/>
            <a:rect l="0" t="0" r="0" b="0"/>
            <a:pathLst>
              <a:path w="168911" h="116841">
                <a:moveTo>
                  <a:pt x="80010" y="8890"/>
                </a:moveTo>
                <a:lnTo>
                  <a:pt x="62230" y="0"/>
                </a:lnTo>
                <a:lnTo>
                  <a:pt x="44450" y="8890"/>
                </a:lnTo>
                <a:lnTo>
                  <a:pt x="8890" y="27940"/>
                </a:lnTo>
                <a:lnTo>
                  <a:pt x="0" y="54610"/>
                </a:lnTo>
                <a:lnTo>
                  <a:pt x="0" y="72390"/>
                </a:lnTo>
                <a:lnTo>
                  <a:pt x="26670" y="90170"/>
                </a:lnTo>
                <a:lnTo>
                  <a:pt x="53340" y="81280"/>
                </a:lnTo>
                <a:lnTo>
                  <a:pt x="80010" y="63500"/>
                </a:lnTo>
                <a:lnTo>
                  <a:pt x="106680" y="36830"/>
                </a:lnTo>
                <a:lnTo>
                  <a:pt x="106680" y="17780"/>
                </a:lnTo>
                <a:lnTo>
                  <a:pt x="106680" y="45720"/>
                </a:lnTo>
                <a:lnTo>
                  <a:pt x="106680" y="72390"/>
                </a:lnTo>
                <a:lnTo>
                  <a:pt x="115570" y="90170"/>
                </a:lnTo>
                <a:lnTo>
                  <a:pt x="133350" y="107950"/>
                </a:lnTo>
                <a:lnTo>
                  <a:pt x="151130" y="107950"/>
                </a:lnTo>
                <a:lnTo>
                  <a:pt x="16891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MARTINK"/>
          <p:cNvSpPr/>
          <p:nvPr/>
        </p:nvSpPr>
        <p:spPr>
          <a:xfrm>
            <a:off x="2152650" y="2875280"/>
            <a:ext cx="17781" cy="214631"/>
          </a:xfrm>
          <a:custGeom>
            <a:avLst/>
            <a:gdLst/>
            <a:ahLst/>
            <a:cxnLst/>
            <a:rect l="0" t="0" r="0" b="0"/>
            <a:pathLst>
              <a:path w="17781" h="214631">
                <a:moveTo>
                  <a:pt x="0" y="0"/>
                </a:moveTo>
                <a:lnTo>
                  <a:pt x="0" y="35560"/>
                </a:lnTo>
                <a:lnTo>
                  <a:pt x="0" y="71120"/>
                </a:lnTo>
                <a:lnTo>
                  <a:pt x="8890" y="106680"/>
                </a:lnTo>
                <a:lnTo>
                  <a:pt x="8890" y="143510"/>
                </a:lnTo>
                <a:lnTo>
                  <a:pt x="8890" y="179070"/>
                </a:lnTo>
                <a:lnTo>
                  <a:pt x="17780" y="214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MARTINK"/>
          <p:cNvSpPr/>
          <p:nvPr/>
        </p:nvSpPr>
        <p:spPr>
          <a:xfrm>
            <a:off x="2124710" y="2973070"/>
            <a:ext cx="340361" cy="81281"/>
          </a:xfrm>
          <a:custGeom>
            <a:avLst/>
            <a:gdLst/>
            <a:ahLst/>
            <a:cxnLst/>
            <a:rect l="0" t="0" r="0" b="0"/>
            <a:pathLst>
              <a:path w="340361" h="81281">
                <a:moveTo>
                  <a:pt x="0" y="63500"/>
                </a:moveTo>
                <a:lnTo>
                  <a:pt x="0" y="45720"/>
                </a:lnTo>
                <a:lnTo>
                  <a:pt x="45720" y="36830"/>
                </a:lnTo>
                <a:lnTo>
                  <a:pt x="81280" y="26670"/>
                </a:lnTo>
                <a:lnTo>
                  <a:pt x="125730" y="17780"/>
                </a:lnTo>
                <a:lnTo>
                  <a:pt x="143510" y="8890"/>
                </a:lnTo>
                <a:lnTo>
                  <a:pt x="161290" y="0"/>
                </a:lnTo>
                <a:lnTo>
                  <a:pt x="134620" y="0"/>
                </a:lnTo>
                <a:lnTo>
                  <a:pt x="107950" y="17780"/>
                </a:lnTo>
                <a:lnTo>
                  <a:pt x="99060" y="45720"/>
                </a:lnTo>
                <a:lnTo>
                  <a:pt x="107950" y="63500"/>
                </a:lnTo>
                <a:lnTo>
                  <a:pt x="107950" y="81280"/>
                </a:lnTo>
                <a:lnTo>
                  <a:pt x="125730" y="81280"/>
                </a:lnTo>
                <a:lnTo>
                  <a:pt x="152400" y="81280"/>
                </a:lnTo>
                <a:lnTo>
                  <a:pt x="179070" y="81280"/>
                </a:lnTo>
                <a:lnTo>
                  <a:pt x="196850" y="72390"/>
                </a:lnTo>
                <a:lnTo>
                  <a:pt x="205740" y="54610"/>
                </a:lnTo>
                <a:lnTo>
                  <a:pt x="241300" y="81280"/>
                </a:lnTo>
                <a:lnTo>
                  <a:pt x="267970" y="81280"/>
                </a:lnTo>
                <a:lnTo>
                  <a:pt x="294640" y="81280"/>
                </a:lnTo>
                <a:lnTo>
                  <a:pt x="313690" y="72390"/>
                </a:lnTo>
                <a:lnTo>
                  <a:pt x="331470" y="63500"/>
                </a:lnTo>
                <a:lnTo>
                  <a:pt x="331470" y="45720"/>
                </a:lnTo>
                <a:lnTo>
                  <a:pt x="340360" y="17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MARTINK"/>
          <p:cNvSpPr/>
          <p:nvPr/>
        </p:nvSpPr>
        <p:spPr>
          <a:xfrm>
            <a:off x="2527300" y="2946400"/>
            <a:ext cx="26671" cy="125731"/>
          </a:xfrm>
          <a:custGeom>
            <a:avLst/>
            <a:gdLst/>
            <a:ahLst/>
            <a:cxnLst/>
            <a:rect l="0" t="0" r="0" b="0"/>
            <a:pathLst>
              <a:path w="26671" h="125731">
                <a:moveTo>
                  <a:pt x="8890" y="125730"/>
                </a:moveTo>
                <a:lnTo>
                  <a:pt x="0" y="99060"/>
                </a:lnTo>
                <a:lnTo>
                  <a:pt x="0" y="53340"/>
                </a:lnTo>
                <a:lnTo>
                  <a:pt x="0" y="35560"/>
                </a:lnTo>
                <a:lnTo>
                  <a:pt x="0" y="17780"/>
                </a:lnTo>
                <a:lnTo>
                  <a:pt x="266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SMARTINK"/>
          <p:cNvSpPr/>
          <p:nvPr/>
        </p:nvSpPr>
        <p:spPr>
          <a:xfrm>
            <a:off x="2625090" y="2919730"/>
            <a:ext cx="90171" cy="170181"/>
          </a:xfrm>
          <a:custGeom>
            <a:avLst/>
            <a:gdLst/>
            <a:ahLst/>
            <a:cxnLst/>
            <a:rect l="0" t="0" r="0" b="0"/>
            <a:pathLst>
              <a:path w="90171" h="170181">
                <a:moveTo>
                  <a:pt x="90170" y="26670"/>
                </a:moveTo>
                <a:lnTo>
                  <a:pt x="80010" y="8890"/>
                </a:lnTo>
                <a:lnTo>
                  <a:pt x="44450" y="0"/>
                </a:lnTo>
                <a:lnTo>
                  <a:pt x="8890" y="8890"/>
                </a:lnTo>
                <a:lnTo>
                  <a:pt x="0" y="26670"/>
                </a:lnTo>
                <a:lnTo>
                  <a:pt x="8890" y="44450"/>
                </a:lnTo>
                <a:lnTo>
                  <a:pt x="26670" y="71120"/>
                </a:lnTo>
                <a:lnTo>
                  <a:pt x="62230" y="99060"/>
                </a:lnTo>
                <a:lnTo>
                  <a:pt x="90170" y="125730"/>
                </a:lnTo>
                <a:lnTo>
                  <a:pt x="80010" y="143510"/>
                </a:lnTo>
                <a:lnTo>
                  <a:pt x="62230" y="152400"/>
                </a:lnTo>
                <a:lnTo>
                  <a:pt x="17780" y="161290"/>
                </a:lnTo>
                <a:lnTo>
                  <a:pt x="0" y="170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SMARTINK"/>
          <p:cNvSpPr/>
          <p:nvPr/>
        </p:nvSpPr>
        <p:spPr>
          <a:xfrm>
            <a:off x="3152140" y="2928620"/>
            <a:ext cx="143511" cy="143511"/>
          </a:xfrm>
          <a:custGeom>
            <a:avLst/>
            <a:gdLst/>
            <a:ahLst/>
            <a:cxnLst/>
            <a:rect l="0" t="0" r="0" b="0"/>
            <a:pathLst>
              <a:path w="143511" h="143511">
                <a:moveTo>
                  <a:pt x="0" y="8890"/>
                </a:moveTo>
                <a:lnTo>
                  <a:pt x="0" y="44450"/>
                </a:lnTo>
                <a:lnTo>
                  <a:pt x="0" y="81280"/>
                </a:lnTo>
                <a:lnTo>
                  <a:pt x="17780" y="125730"/>
                </a:lnTo>
                <a:lnTo>
                  <a:pt x="44450" y="143510"/>
                </a:lnTo>
                <a:lnTo>
                  <a:pt x="71120" y="143510"/>
                </a:lnTo>
                <a:lnTo>
                  <a:pt x="97790" y="125730"/>
                </a:lnTo>
                <a:lnTo>
                  <a:pt x="124460" y="81280"/>
                </a:lnTo>
                <a:lnTo>
                  <a:pt x="134620" y="44450"/>
                </a:lnTo>
                <a:lnTo>
                  <a:pt x="134620" y="8890"/>
                </a:lnTo>
                <a:lnTo>
                  <a:pt x="1435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MARTINK"/>
          <p:cNvSpPr/>
          <p:nvPr/>
        </p:nvSpPr>
        <p:spPr>
          <a:xfrm>
            <a:off x="3313430" y="2946400"/>
            <a:ext cx="115571" cy="152401"/>
          </a:xfrm>
          <a:custGeom>
            <a:avLst/>
            <a:gdLst/>
            <a:ahLst/>
            <a:cxnLst/>
            <a:rect l="0" t="0" r="0" b="0"/>
            <a:pathLst>
              <a:path w="115571" h="152401">
                <a:moveTo>
                  <a:pt x="8890" y="107950"/>
                </a:moveTo>
                <a:lnTo>
                  <a:pt x="0" y="72390"/>
                </a:lnTo>
                <a:lnTo>
                  <a:pt x="8890" y="44450"/>
                </a:lnTo>
                <a:lnTo>
                  <a:pt x="35560" y="17780"/>
                </a:lnTo>
                <a:lnTo>
                  <a:pt x="53340" y="0"/>
                </a:lnTo>
                <a:lnTo>
                  <a:pt x="80010" y="0"/>
                </a:lnTo>
                <a:lnTo>
                  <a:pt x="97790" y="26670"/>
                </a:lnTo>
                <a:lnTo>
                  <a:pt x="97790" y="63500"/>
                </a:lnTo>
                <a:lnTo>
                  <a:pt x="106680" y="107950"/>
                </a:lnTo>
                <a:lnTo>
                  <a:pt x="115570" y="1524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SMARTINK"/>
          <p:cNvSpPr/>
          <p:nvPr/>
        </p:nvSpPr>
        <p:spPr>
          <a:xfrm>
            <a:off x="3509010" y="2937510"/>
            <a:ext cx="196851" cy="134621"/>
          </a:xfrm>
          <a:custGeom>
            <a:avLst/>
            <a:gdLst/>
            <a:ahLst/>
            <a:cxnLst/>
            <a:rect l="0" t="0" r="0" b="0"/>
            <a:pathLst>
              <a:path w="196851" h="134621">
                <a:moveTo>
                  <a:pt x="0" y="44450"/>
                </a:moveTo>
                <a:lnTo>
                  <a:pt x="26670" y="53340"/>
                </a:lnTo>
                <a:lnTo>
                  <a:pt x="44450" y="53340"/>
                </a:lnTo>
                <a:lnTo>
                  <a:pt x="62230" y="53340"/>
                </a:lnTo>
                <a:lnTo>
                  <a:pt x="107950" y="35560"/>
                </a:lnTo>
                <a:lnTo>
                  <a:pt x="116840" y="17780"/>
                </a:lnTo>
                <a:lnTo>
                  <a:pt x="116840" y="0"/>
                </a:lnTo>
                <a:lnTo>
                  <a:pt x="90170" y="8890"/>
                </a:lnTo>
                <a:lnTo>
                  <a:pt x="72390" y="26670"/>
                </a:lnTo>
                <a:lnTo>
                  <a:pt x="62230" y="44450"/>
                </a:lnTo>
                <a:lnTo>
                  <a:pt x="53340" y="62230"/>
                </a:lnTo>
                <a:lnTo>
                  <a:pt x="53340" y="81280"/>
                </a:lnTo>
                <a:lnTo>
                  <a:pt x="81280" y="107950"/>
                </a:lnTo>
                <a:lnTo>
                  <a:pt x="107950" y="125730"/>
                </a:lnTo>
                <a:lnTo>
                  <a:pt x="143510" y="125730"/>
                </a:lnTo>
                <a:lnTo>
                  <a:pt x="187960" y="125730"/>
                </a:lnTo>
                <a:lnTo>
                  <a:pt x="196850" y="134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MARTINK"/>
          <p:cNvSpPr/>
          <p:nvPr/>
        </p:nvSpPr>
        <p:spPr>
          <a:xfrm>
            <a:off x="3876040" y="2964180"/>
            <a:ext cx="8891" cy="99061"/>
          </a:xfrm>
          <a:custGeom>
            <a:avLst/>
            <a:gdLst/>
            <a:ahLst/>
            <a:cxnLst/>
            <a:rect l="0" t="0" r="0" b="0"/>
            <a:pathLst>
              <a:path w="8891" h="99061">
                <a:moveTo>
                  <a:pt x="8890" y="0"/>
                </a:moveTo>
                <a:lnTo>
                  <a:pt x="0" y="45720"/>
                </a:lnTo>
                <a:lnTo>
                  <a:pt x="0" y="90170"/>
                </a:lnTo>
                <a:lnTo>
                  <a:pt x="0" y="99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SMARTINK"/>
          <p:cNvSpPr/>
          <p:nvPr/>
        </p:nvSpPr>
        <p:spPr>
          <a:xfrm>
            <a:off x="3876040" y="2857500"/>
            <a:ext cx="8891" cy="44451"/>
          </a:xfrm>
          <a:custGeom>
            <a:avLst/>
            <a:gdLst/>
            <a:ahLst/>
            <a:cxnLst/>
            <a:rect l="0" t="0" r="0" b="0"/>
            <a:pathLst>
              <a:path w="8891" h="44451">
                <a:moveTo>
                  <a:pt x="0" y="44450"/>
                </a:moveTo>
                <a:lnTo>
                  <a:pt x="8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SMARTINK"/>
          <p:cNvSpPr/>
          <p:nvPr/>
        </p:nvSpPr>
        <p:spPr>
          <a:xfrm>
            <a:off x="3982720" y="2946400"/>
            <a:ext cx="232411" cy="116841"/>
          </a:xfrm>
          <a:custGeom>
            <a:avLst/>
            <a:gdLst/>
            <a:ahLst/>
            <a:cxnLst/>
            <a:rect l="0" t="0" r="0" b="0"/>
            <a:pathLst>
              <a:path w="232411" h="116841">
                <a:moveTo>
                  <a:pt x="0" y="81280"/>
                </a:moveTo>
                <a:lnTo>
                  <a:pt x="0" y="53340"/>
                </a:lnTo>
                <a:lnTo>
                  <a:pt x="8890" y="26670"/>
                </a:lnTo>
                <a:lnTo>
                  <a:pt x="26670" y="17780"/>
                </a:lnTo>
                <a:lnTo>
                  <a:pt x="44450" y="17780"/>
                </a:lnTo>
                <a:lnTo>
                  <a:pt x="62230" y="17780"/>
                </a:lnTo>
                <a:lnTo>
                  <a:pt x="88900" y="35560"/>
                </a:lnTo>
                <a:lnTo>
                  <a:pt x="97790" y="63500"/>
                </a:lnTo>
                <a:lnTo>
                  <a:pt x="97790" y="26670"/>
                </a:lnTo>
                <a:lnTo>
                  <a:pt x="115570" y="8890"/>
                </a:lnTo>
                <a:lnTo>
                  <a:pt x="133350" y="0"/>
                </a:lnTo>
                <a:lnTo>
                  <a:pt x="151130" y="17780"/>
                </a:lnTo>
                <a:lnTo>
                  <a:pt x="170180" y="53340"/>
                </a:lnTo>
                <a:lnTo>
                  <a:pt x="187960" y="90170"/>
                </a:lnTo>
                <a:lnTo>
                  <a:pt x="214630" y="99060"/>
                </a:lnTo>
                <a:lnTo>
                  <a:pt x="23241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MARTINK"/>
          <p:cNvSpPr/>
          <p:nvPr/>
        </p:nvSpPr>
        <p:spPr>
          <a:xfrm>
            <a:off x="4224020" y="2937510"/>
            <a:ext cx="151131" cy="276861"/>
          </a:xfrm>
          <a:custGeom>
            <a:avLst/>
            <a:gdLst/>
            <a:ahLst/>
            <a:cxnLst/>
            <a:rect l="0" t="0" r="0" b="0"/>
            <a:pathLst>
              <a:path w="151131" h="276861">
                <a:moveTo>
                  <a:pt x="88900" y="125730"/>
                </a:moveTo>
                <a:lnTo>
                  <a:pt x="88900" y="161290"/>
                </a:lnTo>
                <a:lnTo>
                  <a:pt x="88900" y="196850"/>
                </a:lnTo>
                <a:lnTo>
                  <a:pt x="88900" y="232410"/>
                </a:lnTo>
                <a:lnTo>
                  <a:pt x="88900" y="259080"/>
                </a:lnTo>
                <a:lnTo>
                  <a:pt x="88900" y="276860"/>
                </a:lnTo>
                <a:lnTo>
                  <a:pt x="71120" y="276860"/>
                </a:lnTo>
                <a:lnTo>
                  <a:pt x="44450" y="232410"/>
                </a:lnTo>
                <a:lnTo>
                  <a:pt x="26670" y="187960"/>
                </a:lnTo>
                <a:lnTo>
                  <a:pt x="8890" y="152400"/>
                </a:lnTo>
                <a:lnTo>
                  <a:pt x="0" y="116840"/>
                </a:lnTo>
                <a:lnTo>
                  <a:pt x="0" y="81280"/>
                </a:lnTo>
                <a:lnTo>
                  <a:pt x="0" y="53340"/>
                </a:lnTo>
                <a:lnTo>
                  <a:pt x="8890" y="35560"/>
                </a:lnTo>
                <a:lnTo>
                  <a:pt x="44450" y="8890"/>
                </a:lnTo>
                <a:lnTo>
                  <a:pt x="62230" y="0"/>
                </a:lnTo>
                <a:lnTo>
                  <a:pt x="97790" y="0"/>
                </a:lnTo>
                <a:lnTo>
                  <a:pt x="115570" y="0"/>
                </a:lnTo>
                <a:lnTo>
                  <a:pt x="133350" y="8890"/>
                </a:lnTo>
                <a:lnTo>
                  <a:pt x="142240" y="35560"/>
                </a:lnTo>
                <a:lnTo>
                  <a:pt x="151130" y="53340"/>
                </a:lnTo>
                <a:lnTo>
                  <a:pt x="142240" y="81280"/>
                </a:lnTo>
                <a:lnTo>
                  <a:pt x="97790" y="125730"/>
                </a:lnTo>
                <a:lnTo>
                  <a:pt x="71120" y="134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MARTINK"/>
          <p:cNvSpPr/>
          <p:nvPr/>
        </p:nvSpPr>
        <p:spPr>
          <a:xfrm>
            <a:off x="4410710" y="2928620"/>
            <a:ext cx="72391" cy="107951"/>
          </a:xfrm>
          <a:custGeom>
            <a:avLst/>
            <a:gdLst/>
            <a:ahLst/>
            <a:cxnLst/>
            <a:rect l="0" t="0" r="0" b="0"/>
            <a:pathLst>
              <a:path w="72391" h="107951">
                <a:moveTo>
                  <a:pt x="19050" y="107950"/>
                </a:moveTo>
                <a:lnTo>
                  <a:pt x="0" y="107950"/>
                </a:lnTo>
                <a:lnTo>
                  <a:pt x="19050" y="62230"/>
                </a:lnTo>
                <a:lnTo>
                  <a:pt x="54610" y="17780"/>
                </a:lnTo>
                <a:lnTo>
                  <a:pt x="723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MARTINK"/>
          <p:cNvSpPr/>
          <p:nvPr/>
        </p:nvSpPr>
        <p:spPr>
          <a:xfrm>
            <a:off x="4536440" y="2937510"/>
            <a:ext cx="1" cy="72391"/>
          </a:xfrm>
          <a:custGeom>
            <a:avLst/>
            <a:gdLst/>
            <a:ahLst/>
            <a:cxnLst/>
            <a:rect l="0" t="0" r="0" b="0"/>
            <a:pathLst>
              <a:path w="1" h="72391">
                <a:moveTo>
                  <a:pt x="0" y="0"/>
                </a:moveTo>
                <a:lnTo>
                  <a:pt x="0" y="35560"/>
                </a:lnTo>
                <a:lnTo>
                  <a:pt x="0" y="723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MARTINK"/>
          <p:cNvSpPr/>
          <p:nvPr/>
        </p:nvSpPr>
        <p:spPr>
          <a:xfrm>
            <a:off x="4634230" y="2919730"/>
            <a:ext cx="214631" cy="134621"/>
          </a:xfrm>
          <a:custGeom>
            <a:avLst/>
            <a:gdLst/>
            <a:ahLst/>
            <a:cxnLst/>
            <a:rect l="0" t="0" r="0" b="0"/>
            <a:pathLst>
              <a:path w="214631" h="134621">
                <a:moveTo>
                  <a:pt x="8890" y="107950"/>
                </a:moveTo>
                <a:lnTo>
                  <a:pt x="0" y="134620"/>
                </a:lnTo>
                <a:lnTo>
                  <a:pt x="0" y="116840"/>
                </a:lnTo>
                <a:lnTo>
                  <a:pt x="0" y="71120"/>
                </a:lnTo>
                <a:lnTo>
                  <a:pt x="8890" y="44450"/>
                </a:lnTo>
                <a:lnTo>
                  <a:pt x="26670" y="8890"/>
                </a:lnTo>
                <a:lnTo>
                  <a:pt x="53340" y="0"/>
                </a:lnTo>
                <a:lnTo>
                  <a:pt x="80010" y="8890"/>
                </a:lnTo>
                <a:lnTo>
                  <a:pt x="99060" y="44450"/>
                </a:lnTo>
                <a:lnTo>
                  <a:pt x="99060" y="71120"/>
                </a:lnTo>
                <a:lnTo>
                  <a:pt x="99060" y="90170"/>
                </a:lnTo>
                <a:lnTo>
                  <a:pt x="90170" y="62230"/>
                </a:lnTo>
                <a:lnTo>
                  <a:pt x="90170" y="44450"/>
                </a:lnTo>
                <a:lnTo>
                  <a:pt x="99060" y="26670"/>
                </a:lnTo>
                <a:lnTo>
                  <a:pt x="116840" y="8890"/>
                </a:lnTo>
                <a:lnTo>
                  <a:pt x="143510" y="8890"/>
                </a:lnTo>
                <a:lnTo>
                  <a:pt x="161290" y="26670"/>
                </a:lnTo>
                <a:lnTo>
                  <a:pt x="170180" y="44450"/>
                </a:lnTo>
                <a:lnTo>
                  <a:pt x="179070" y="80010"/>
                </a:lnTo>
                <a:lnTo>
                  <a:pt x="187960" y="99060"/>
                </a:lnTo>
                <a:lnTo>
                  <a:pt x="21463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SMARTINK"/>
          <p:cNvSpPr/>
          <p:nvPr/>
        </p:nvSpPr>
        <p:spPr>
          <a:xfrm>
            <a:off x="4902200" y="2946400"/>
            <a:ext cx="259081" cy="107951"/>
          </a:xfrm>
          <a:custGeom>
            <a:avLst/>
            <a:gdLst/>
            <a:ahLst/>
            <a:cxnLst/>
            <a:rect l="0" t="0" r="0" b="0"/>
            <a:pathLst>
              <a:path w="259081" h="107951">
                <a:moveTo>
                  <a:pt x="80010" y="17780"/>
                </a:moveTo>
                <a:lnTo>
                  <a:pt x="71120" y="0"/>
                </a:lnTo>
                <a:lnTo>
                  <a:pt x="53340" y="0"/>
                </a:lnTo>
                <a:lnTo>
                  <a:pt x="8890" y="26670"/>
                </a:lnTo>
                <a:lnTo>
                  <a:pt x="0" y="44450"/>
                </a:lnTo>
                <a:lnTo>
                  <a:pt x="0" y="81280"/>
                </a:lnTo>
                <a:lnTo>
                  <a:pt x="8890" y="99060"/>
                </a:lnTo>
                <a:lnTo>
                  <a:pt x="26670" y="90170"/>
                </a:lnTo>
                <a:lnTo>
                  <a:pt x="26670" y="72390"/>
                </a:lnTo>
                <a:lnTo>
                  <a:pt x="26670" y="44450"/>
                </a:lnTo>
                <a:lnTo>
                  <a:pt x="44450" y="44450"/>
                </a:lnTo>
                <a:lnTo>
                  <a:pt x="88900" y="72390"/>
                </a:lnTo>
                <a:lnTo>
                  <a:pt x="107950" y="90170"/>
                </a:lnTo>
                <a:lnTo>
                  <a:pt x="107950" y="44450"/>
                </a:lnTo>
                <a:lnTo>
                  <a:pt x="116840" y="17780"/>
                </a:lnTo>
                <a:lnTo>
                  <a:pt x="143510" y="17780"/>
                </a:lnTo>
                <a:lnTo>
                  <a:pt x="170180" y="26670"/>
                </a:lnTo>
                <a:lnTo>
                  <a:pt x="196850" y="53340"/>
                </a:lnTo>
                <a:lnTo>
                  <a:pt x="223520" y="99060"/>
                </a:lnTo>
                <a:lnTo>
                  <a:pt x="241300" y="107950"/>
                </a:lnTo>
                <a:lnTo>
                  <a:pt x="259080" y="107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SMARTINK"/>
          <p:cNvSpPr/>
          <p:nvPr/>
        </p:nvSpPr>
        <p:spPr>
          <a:xfrm>
            <a:off x="5232400" y="2821940"/>
            <a:ext cx="17781" cy="241301"/>
          </a:xfrm>
          <a:custGeom>
            <a:avLst/>
            <a:gdLst/>
            <a:ahLst/>
            <a:cxnLst/>
            <a:rect l="0" t="0" r="0" b="0"/>
            <a:pathLst>
              <a:path w="17781" h="241301">
                <a:moveTo>
                  <a:pt x="8890" y="0"/>
                </a:moveTo>
                <a:lnTo>
                  <a:pt x="0" y="44450"/>
                </a:lnTo>
                <a:lnTo>
                  <a:pt x="0" y="88900"/>
                </a:lnTo>
                <a:lnTo>
                  <a:pt x="0" y="124460"/>
                </a:lnTo>
                <a:lnTo>
                  <a:pt x="8890" y="160020"/>
                </a:lnTo>
                <a:lnTo>
                  <a:pt x="8890" y="205740"/>
                </a:lnTo>
                <a:lnTo>
                  <a:pt x="17780" y="241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SMARTINK"/>
          <p:cNvSpPr/>
          <p:nvPr/>
        </p:nvSpPr>
        <p:spPr>
          <a:xfrm>
            <a:off x="5152390" y="2919730"/>
            <a:ext cx="259081" cy="134621"/>
          </a:xfrm>
          <a:custGeom>
            <a:avLst/>
            <a:gdLst/>
            <a:ahLst/>
            <a:cxnLst/>
            <a:rect l="0" t="0" r="0" b="0"/>
            <a:pathLst>
              <a:path w="259081" h="134621">
                <a:moveTo>
                  <a:pt x="0" y="99060"/>
                </a:moveTo>
                <a:lnTo>
                  <a:pt x="44450" y="90170"/>
                </a:lnTo>
                <a:lnTo>
                  <a:pt x="80010" y="90170"/>
                </a:lnTo>
                <a:lnTo>
                  <a:pt x="115570" y="90170"/>
                </a:lnTo>
                <a:lnTo>
                  <a:pt x="152400" y="80010"/>
                </a:lnTo>
                <a:lnTo>
                  <a:pt x="196850" y="71120"/>
                </a:lnTo>
                <a:lnTo>
                  <a:pt x="214630" y="62230"/>
                </a:lnTo>
                <a:lnTo>
                  <a:pt x="214630" y="35560"/>
                </a:lnTo>
                <a:lnTo>
                  <a:pt x="196850" y="8890"/>
                </a:lnTo>
                <a:lnTo>
                  <a:pt x="179070" y="0"/>
                </a:lnTo>
                <a:lnTo>
                  <a:pt x="143510" y="0"/>
                </a:lnTo>
                <a:lnTo>
                  <a:pt x="106680" y="26670"/>
                </a:lnTo>
                <a:lnTo>
                  <a:pt x="97790" y="53340"/>
                </a:lnTo>
                <a:lnTo>
                  <a:pt x="97790" y="71120"/>
                </a:lnTo>
                <a:lnTo>
                  <a:pt x="106680" y="99060"/>
                </a:lnTo>
                <a:lnTo>
                  <a:pt x="124460" y="116840"/>
                </a:lnTo>
                <a:lnTo>
                  <a:pt x="143510" y="125730"/>
                </a:lnTo>
                <a:lnTo>
                  <a:pt x="187960" y="134620"/>
                </a:lnTo>
                <a:lnTo>
                  <a:pt x="205740" y="134620"/>
                </a:lnTo>
                <a:lnTo>
                  <a:pt x="223520" y="134620"/>
                </a:lnTo>
                <a:lnTo>
                  <a:pt x="25908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SMARTINK"/>
          <p:cNvSpPr/>
          <p:nvPr/>
        </p:nvSpPr>
        <p:spPr>
          <a:xfrm>
            <a:off x="6179820" y="2964180"/>
            <a:ext cx="106681" cy="134621"/>
          </a:xfrm>
          <a:custGeom>
            <a:avLst/>
            <a:gdLst/>
            <a:ahLst/>
            <a:cxnLst/>
            <a:rect l="0" t="0" r="0" b="0"/>
            <a:pathLst>
              <a:path w="106681" h="134621">
                <a:moveTo>
                  <a:pt x="8890" y="17780"/>
                </a:moveTo>
                <a:lnTo>
                  <a:pt x="0" y="35560"/>
                </a:lnTo>
                <a:lnTo>
                  <a:pt x="8890" y="72390"/>
                </a:lnTo>
                <a:lnTo>
                  <a:pt x="17780" y="90170"/>
                </a:lnTo>
                <a:lnTo>
                  <a:pt x="35560" y="134620"/>
                </a:lnTo>
                <a:lnTo>
                  <a:pt x="62230" y="90170"/>
                </a:lnTo>
                <a:lnTo>
                  <a:pt x="80010" y="45720"/>
                </a:lnTo>
                <a:lnTo>
                  <a:pt x="97790" y="0"/>
                </a:lnTo>
                <a:lnTo>
                  <a:pt x="1066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SMARTINK"/>
          <p:cNvSpPr/>
          <p:nvPr/>
        </p:nvSpPr>
        <p:spPr>
          <a:xfrm>
            <a:off x="6357620" y="2981960"/>
            <a:ext cx="8891" cy="116841"/>
          </a:xfrm>
          <a:custGeom>
            <a:avLst/>
            <a:gdLst/>
            <a:ahLst/>
            <a:cxnLst/>
            <a:rect l="0" t="0" r="0" b="0"/>
            <a:pathLst>
              <a:path w="8891" h="116841">
                <a:moveTo>
                  <a:pt x="0" y="0"/>
                </a:moveTo>
                <a:lnTo>
                  <a:pt x="0" y="36830"/>
                </a:lnTo>
                <a:lnTo>
                  <a:pt x="0" y="72390"/>
                </a:lnTo>
                <a:lnTo>
                  <a:pt x="8890" y="116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SMARTINK"/>
          <p:cNvSpPr/>
          <p:nvPr/>
        </p:nvSpPr>
        <p:spPr>
          <a:xfrm>
            <a:off x="6402070" y="2875280"/>
            <a:ext cx="17781" cy="62231"/>
          </a:xfrm>
          <a:custGeom>
            <a:avLst/>
            <a:gdLst/>
            <a:ahLst/>
            <a:cxnLst/>
            <a:rect l="0" t="0" r="0" b="0"/>
            <a:pathLst>
              <a:path w="17781" h="62231">
                <a:moveTo>
                  <a:pt x="17780" y="62230"/>
                </a:moveTo>
                <a:lnTo>
                  <a:pt x="0" y="53340"/>
                </a:lnTo>
                <a:lnTo>
                  <a:pt x="0" y="35560"/>
                </a:lnTo>
                <a:lnTo>
                  <a:pt x="17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SMARTINK"/>
          <p:cNvSpPr/>
          <p:nvPr/>
        </p:nvSpPr>
        <p:spPr>
          <a:xfrm>
            <a:off x="6465570" y="2804160"/>
            <a:ext cx="267971" cy="285751"/>
          </a:xfrm>
          <a:custGeom>
            <a:avLst/>
            <a:gdLst/>
            <a:ahLst/>
            <a:cxnLst/>
            <a:rect l="0" t="0" r="0" b="0"/>
            <a:pathLst>
              <a:path w="267971" h="285751">
                <a:moveTo>
                  <a:pt x="124460" y="0"/>
                </a:moveTo>
                <a:lnTo>
                  <a:pt x="124460" y="17780"/>
                </a:lnTo>
                <a:lnTo>
                  <a:pt x="133350" y="35560"/>
                </a:lnTo>
                <a:lnTo>
                  <a:pt x="151130" y="80010"/>
                </a:lnTo>
                <a:lnTo>
                  <a:pt x="151130" y="115570"/>
                </a:lnTo>
                <a:lnTo>
                  <a:pt x="151130" y="160020"/>
                </a:lnTo>
                <a:lnTo>
                  <a:pt x="151130" y="205740"/>
                </a:lnTo>
                <a:lnTo>
                  <a:pt x="151130" y="223520"/>
                </a:lnTo>
                <a:lnTo>
                  <a:pt x="97790" y="195580"/>
                </a:lnTo>
                <a:lnTo>
                  <a:pt x="44450" y="186690"/>
                </a:lnTo>
                <a:lnTo>
                  <a:pt x="17780" y="186690"/>
                </a:lnTo>
                <a:lnTo>
                  <a:pt x="0" y="205740"/>
                </a:lnTo>
                <a:lnTo>
                  <a:pt x="8890" y="232410"/>
                </a:lnTo>
                <a:lnTo>
                  <a:pt x="26670" y="241300"/>
                </a:lnTo>
                <a:lnTo>
                  <a:pt x="62230" y="259080"/>
                </a:lnTo>
                <a:lnTo>
                  <a:pt x="97790" y="259080"/>
                </a:lnTo>
                <a:lnTo>
                  <a:pt x="142240" y="259080"/>
                </a:lnTo>
                <a:lnTo>
                  <a:pt x="168910" y="259080"/>
                </a:lnTo>
                <a:lnTo>
                  <a:pt x="204470" y="241300"/>
                </a:lnTo>
                <a:lnTo>
                  <a:pt x="222250" y="232410"/>
                </a:lnTo>
                <a:lnTo>
                  <a:pt x="231140" y="214630"/>
                </a:lnTo>
                <a:lnTo>
                  <a:pt x="231140" y="195580"/>
                </a:lnTo>
                <a:lnTo>
                  <a:pt x="222250" y="177800"/>
                </a:lnTo>
                <a:lnTo>
                  <a:pt x="204470" y="168910"/>
                </a:lnTo>
                <a:lnTo>
                  <a:pt x="186690" y="168910"/>
                </a:lnTo>
                <a:lnTo>
                  <a:pt x="168910" y="177800"/>
                </a:lnTo>
                <a:lnTo>
                  <a:pt x="151130" y="195580"/>
                </a:lnTo>
                <a:lnTo>
                  <a:pt x="151130" y="214630"/>
                </a:lnTo>
                <a:lnTo>
                  <a:pt x="160020" y="232410"/>
                </a:lnTo>
                <a:lnTo>
                  <a:pt x="195580" y="267970"/>
                </a:lnTo>
                <a:lnTo>
                  <a:pt x="231140" y="276860"/>
                </a:lnTo>
                <a:lnTo>
                  <a:pt x="26797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SMARTINK"/>
          <p:cNvSpPr/>
          <p:nvPr/>
        </p:nvSpPr>
        <p:spPr>
          <a:xfrm>
            <a:off x="6661150" y="2848610"/>
            <a:ext cx="35561" cy="53341"/>
          </a:xfrm>
          <a:custGeom>
            <a:avLst/>
            <a:gdLst/>
            <a:ahLst/>
            <a:cxnLst/>
            <a:rect l="0" t="0" r="0" b="0"/>
            <a:pathLst>
              <a:path w="35561" h="53341">
                <a:moveTo>
                  <a:pt x="8890" y="53340"/>
                </a:moveTo>
                <a:lnTo>
                  <a:pt x="0" y="35560"/>
                </a:lnTo>
                <a:lnTo>
                  <a:pt x="8890" y="17780"/>
                </a:lnTo>
                <a:lnTo>
                  <a:pt x="355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SMARTINK"/>
          <p:cNvSpPr/>
          <p:nvPr/>
        </p:nvSpPr>
        <p:spPr>
          <a:xfrm>
            <a:off x="6724650" y="2973070"/>
            <a:ext cx="177801" cy="99061"/>
          </a:xfrm>
          <a:custGeom>
            <a:avLst/>
            <a:gdLst/>
            <a:ahLst/>
            <a:cxnLst/>
            <a:rect l="0" t="0" r="0" b="0"/>
            <a:pathLst>
              <a:path w="177801" h="99061">
                <a:moveTo>
                  <a:pt x="106680" y="0"/>
                </a:moveTo>
                <a:lnTo>
                  <a:pt x="88900" y="0"/>
                </a:lnTo>
                <a:lnTo>
                  <a:pt x="35560" y="17780"/>
                </a:lnTo>
                <a:lnTo>
                  <a:pt x="17780" y="36830"/>
                </a:lnTo>
                <a:lnTo>
                  <a:pt x="0" y="54610"/>
                </a:lnTo>
                <a:lnTo>
                  <a:pt x="8890" y="72390"/>
                </a:lnTo>
                <a:lnTo>
                  <a:pt x="53340" y="99060"/>
                </a:lnTo>
                <a:lnTo>
                  <a:pt x="97790" y="99060"/>
                </a:lnTo>
                <a:lnTo>
                  <a:pt x="133350" y="99060"/>
                </a:lnTo>
                <a:lnTo>
                  <a:pt x="160020" y="99060"/>
                </a:lnTo>
                <a:lnTo>
                  <a:pt x="177800" y="90170"/>
                </a:lnTo>
                <a:lnTo>
                  <a:pt x="177800" y="72390"/>
                </a:lnTo>
                <a:lnTo>
                  <a:pt x="160020" y="36830"/>
                </a:lnTo>
                <a:lnTo>
                  <a:pt x="124460" y="0"/>
                </a:lnTo>
                <a:lnTo>
                  <a:pt x="1155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SMARTINK"/>
          <p:cNvSpPr/>
          <p:nvPr/>
        </p:nvSpPr>
        <p:spPr>
          <a:xfrm>
            <a:off x="7125970" y="2928620"/>
            <a:ext cx="170181" cy="241301"/>
          </a:xfrm>
          <a:custGeom>
            <a:avLst/>
            <a:gdLst/>
            <a:ahLst/>
            <a:cxnLst/>
            <a:rect l="0" t="0" r="0" b="0"/>
            <a:pathLst>
              <a:path w="170181" h="241301">
                <a:moveTo>
                  <a:pt x="71120" y="35560"/>
                </a:moveTo>
                <a:lnTo>
                  <a:pt x="53340" y="35560"/>
                </a:lnTo>
                <a:lnTo>
                  <a:pt x="44450" y="81280"/>
                </a:lnTo>
                <a:lnTo>
                  <a:pt x="44450" y="125730"/>
                </a:lnTo>
                <a:lnTo>
                  <a:pt x="35560" y="161290"/>
                </a:lnTo>
                <a:lnTo>
                  <a:pt x="26670" y="205740"/>
                </a:lnTo>
                <a:lnTo>
                  <a:pt x="8890" y="241300"/>
                </a:lnTo>
                <a:lnTo>
                  <a:pt x="8890" y="196850"/>
                </a:lnTo>
                <a:lnTo>
                  <a:pt x="8890" y="152400"/>
                </a:lnTo>
                <a:lnTo>
                  <a:pt x="8890" y="107950"/>
                </a:lnTo>
                <a:lnTo>
                  <a:pt x="17780" y="71120"/>
                </a:lnTo>
                <a:lnTo>
                  <a:pt x="17780" y="53340"/>
                </a:lnTo>
                <a:lnTo>
                  <a:pt x="26670" y="35560"/>
                </a:lnTo>
                <a:lnTo>
                  <a:pt x="44450" y="17780"/>
                </a:lnTo>
                <a:lnTo>
                  <a:pt x="88900" y="8890"/>
                </a:lnTo>
                <a:lnTo>
                  <a:pt x="115570" y="0"/>
                </a:lnTo>
                <a:lnTo>
                  <a:pt x="133350" y="8890"/>
                </a:lnTo>
                <a:lnTo>
                  <a:pt x="151130" y="17780"/>
                </a:lnTo>
                <a:lnTo>
                  <a:pt x="170180" y="35560"/>
                </a:lnTo>
                <a:lnTo>
                  <a:pt x="170180" y="62230"/>
                </a:lnTo>
                <a:lnTo>
                  <a:pt x="161290" y="90170"/>
                </a:lnTo>
                <a:lnTo>
                  <a:pt x="124460" y="99060"/>
                </a:lnTo>
                <a:lnTo>
                  <a:pt x="88900" y="99060"/>
                </a:lnTo>
                <a:lnTo>
                  <a:pt x="53340" y="99060"/>
                </a:lnTo>
                <a:lnTo>
                  <a:pt x="8890" y="90170"/>
                </a:lnTo>
                <a:lnTo>
                  <a:pt x="0" y="90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SMARTINK"/>
          <p:cNvSpPr/>
          <p:nvPr/>
        </p:nvSpPr>
        <p:spPr>
          <a:xfrm>
            <a:off x="7322820" y="2964180"/>
            <a:ext cx="88901" cy="107951"/>
          </a:xfrm>
          <a:custGeom>
            <a:avLst/>
            <a:gdLst/>
            <a:ahLst/>
            <a:cxnLst/>
            <a:rect l="0" t="0" r="0" b="0"/>
            <a:pathLst>
              <a:path w="88901" h="107951">
                <a:moveTo>
                  <a:pt x="88900" y="99060"/>
                </a:moveTo>
                <a:lnTo>
                  <a:pt x="62230" y="107950"/>
                </a:lnTo>
                <a:lnTo>
                  <a:pt x="44450" y="107950"/>
                </a:lnTo>
                <a:lnTo>
                  <a:pt x="17780" y="99060"/>
                </a:lnTo>
                <a:lnTo>
                  <a:pt x="0" y="90170"/>
                </a:lnTo>
                <a:lnTo>
                  <a:pt x="0" y="72390"/>
                </a:lnTo>
                <a:lnTo>
                  <a:pt x="0" y="54610"/>
                </a:lnTo>
                <a:lnTo>
                  <a:pt x="8890" y="26670"/>
                </a:lnTo>
                <a:lnTo>
                  <a:pt x="26670" y="8890"/>
                </a:lnTo>
                <a:lnTo>
                  <a:pt x="71120" y="0"/>
                </a:lnTo>
                <a:lnTo>
                  <a:pt x="800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SMARTINK"/>
          <p:cNvSpPr/>
          <p:nvPr/>
        </p:nvSpPr>
        <p:spPr>
          <a:xfrm>
            <a:off x="7456170" y="2946400"/>
            <a:ext cx="125731" cy="90171"/>
          </a:xfrm>
          <a:custGeom>
            <a:avLst/>
            <a:gdLst/>
            <a:ahLst/>
            <a:cxnLst/>
            <a:rect l="0" t="0" r="0" b="0"/>
            <a:pathLst>
              <a:path w="125731" h="90171">
                <a:moveTo>
                  <a:pt x="115570" y="35560"/>
                </a:moveTo>
                <a:lnTo>
                  <a:pt x="97790" y="26670"/>
                </a:lnTo>
                <a:lnTo>
                  <a:pt x="62230" y="17780"/>
                </a:lnTo>
                <a:lnTo>
                  <a:pt x="8890" y="26670"/>
                </a:lnTo>
                <a:lnTo>
                  <a:pt x="0" y="44450"/>
                </a:lnTo>
                <a:lnTo>
                  <a:pt x="0" y="63500"/>
                </a:lnTo>
                <a:lnTo>
                  <a:pt x="17780" y="81280"/>
                </a:lnTo>
                <a:lnTo>
                  <a:pt x="53340" y="81280"/>
                </a:lnTo>
                <a:lnTo>
                  <a:pt x="80010" y="90170"/>
                </a:lnTo>
                <a:lnTo>
                  <a:pt x="97790" y="90170"/>
                </a:lnTo>
                <a:lnTo>
                  <a:pt x="115570" y="81280"/>
                </a:lnTo>
                <a:lnTo>
                  <a:pt x="125730" y="53340"/>
                </a:lnTo>
                <a:lnTo>
                  <a:pt x="115570" y="35560"/>
                </a:lnTo>
                <a:lnTo>
                  <a:pt x="97790" y="17780"/>
                </a:lnTo>
                <a:lnTo>
                  <a:pt x="88900" y="0"/>
                </a:lnTo>
                <a:lnTo>
                  <a:pt x="800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SMARTINK"/>
          <p:cNvSpPr/>
          <p:nvPr/>
        </p:nvSpPr>
        <p:spPr>
          <a:xfrm>
            <a:off x="7635240" y="3036570"/>
            <a:ext cx="106681" cy="186691"/>
          </a:xfrm>
          <a:custGeom>
            <a:avLst/>
            <a:gdLst/>
            <a:ahLst/>
            <a:cxnLst/>
            <a:rect l="0" t="0" r="0" b="0"/>
            <a:pathLst>
              <a:path w="106681" h="186691">
                <a:moveTo>
                  <a:pt x="106680" y="0"/>
                </a:moveTo>
                <a:lnTo>
                  <a:pt x="97790" y="26670"/>
                </a:lnTo>
                <a:lnTo>
                  <a:pt x="97790" y="62230"/>
                </a:lnTo>
                <a:lnTo>
                  <a:pt x="88900" y="106680"/>
                </a:lnTo>
                <a:lnTo>
                  <a:pt x="71120" y="142240"/>
                </a:lnTo>
                <a:lnTo>
                  <a:pt x="62230" y="160020"/>
                </a:lnTo>
                <a:lnTo>
                  <a:pt x="44450" y="177800"/>
                </a:lnTo>
                <a:lnTo>
                  <a:pt x="26670" y="186690"/>
                </a:lnTo>
                <a:lnTo>
                  <a:pt x="0" y="177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SMARTINK"/>
          <p:cNvSpPr/>
          <p:nvPr/>
        </p:nvSpPr>
        <p:spPr>
          <a:xfrm>
            <a:off x="7724140" y="2893060"/>
            <a:ext cx="44451" cy="35561"/>
          </a:xfrm>
          <a:custGeom>
            <a:avLst/>
            <a:gdLst/>
            <a:ahLst/>
            <a:cxnLst/>
            <a:rect l="0" t="0" r="0" b="0"/>
            <a:pathLst>
              <a:path w="44451" h="35561">
                <a:moveTo>
                  <a:pt x="0" y="35560"/>
                </a:moveTo>
                <a:lnTo>
                  <a:pt x="0" y="17780"/>
                </a:lnTo>
                <a:lnTo>
                  <a:pt x="44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SMARTINK"/>
          <p:cNvSpPr/>
          <p:nvPr/>
        </p:nvSpPr>
        <p:spPr>
          <a:xfrm>
            <a:off x="7813040" y="2973070"/>
            <a:ext cx="134621" cy="125731"/>
          </a:xfrm>
          <a:custGeom>
            <a:avLst/>
            <a:gdLst/>
            <a:ahLst/>
            <a:cxnLst/>
            <a:rect l="0" t="0" r="0" b="0"/>
            <a:pathLst>
              <a:path w="134621" h="125731">
                <a:moveTo>
                  <a:pt x="0" y="0"/>
                </a:moveTo>
                <a:lnTo>
                  <a:pt x="8890" y="17780"/>
                </a:lnTo>
                <a:lnTo>
                  <a:pt x="45720" y="26670"/>
                </a:lnTo>
                <a:lnTo>
                  <a:pt x="81280" y="26670"/>
                </a:lnTo>
                <a:lnTo>
                  <a:pt x="116840" y="17780"/>
                </a:lnTo>
                <a:lnTo>
                  <a:pt x="134620" y="17780"/>
                </a:lnTo>
                <a:lnTo>
                  <a:pt x="134620" y="0"/>
                </a:lnTo>
                <a:lnTo>
                  <a:pt x="99060" y="0"/>
                </a:lnTo>
                <a:lnTo>
                  <a:pt x="63500" y="17780"/>
                </a:lnTo>
                <a:lnTo>
                  <a:pt x="35560" y="45720"/>
                </a:lnTo>
                <a:lnTo>
                  <a:pt x="35560" y="63500"/>
                </a:lnTo>
                <a:lnTo>
                  <a:pt x="45720" y="81280"/>
                </a:lnTo>
                <a:lnTo>
                  <a:pt x="63500" y="99060"/>
                </a:lnTo>
                <a:lnTo>
                  <a:pt x="99060" y="116840"/>
                </a:lnTo>
                <a:lnTo>
                  <a:pt x="134620" y="12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SMARTINK"/>
          <p:cNvSpPr/>
          <p:nvPr/>
        </p:nvSpPr>
        <p:spPr>
          <a:xfrm>
            <a:off x="8063230" y="2990850"/>
            <a:ext cx="107951" cy="99061"/>
          </a:xfrm>
          <a:custGeom>
            <a:avLst/>
            <a:gdLst/>
            <a:ahLst/>
            <a:cxnLst/>
            <a:rect l="0" t="0" r="0" b="0"/>
            <a:pathLst>
              <a:path w="107951" h="99061">
                <a:moveTo>
                  <a:pt x="17780" y="0"/>
                </a:moveTo>
                <a:lnTo>
                  <a:pt x="0" y="27940"/>
                </a:lnTo>
                <a:lnTo>
                  <a:pt x="0" y="54610"/>
                </a:lnTo>
                <a:lnTo>
                  <a:pt x="0" y="72390"/>
                </a:lnTo>
                <a:lnTo>
                  <a:pt x="26670" y="99060"/>
                </a:lnTo>
                <a:lnTo>
                  <a:pt x="44450" y="99060"/>
                </a:lnTo>
                <a:lnTo>
                  <a:pt x="90170" y="99060"/>
                </a:lnTo>
                <a:lnTo>
                  <a:pt x="107950" y="99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SMARTINK"/>
          <p:cNvSpPr/>
          <p:nvPr/>
        </p:nvSpPr>
        <p:spPr>
          <a:xfrm>
            <a:off x="8295640" y="2830830"/>
            <a:ext cx="53341" cy="259081"/>
          </a:xfrm>
          <a:custGeom>
            <a:avLst/>
            <a:gdLst/>
            <a:ahLst/>
            <a:cxnLst/>
            <a:rect l="0" t="0" r="0" b="0"/>
            <a:pathLst>
              <a:path w="53341" h="259081">
                <a:moveTo>
                  <a:pt x="8890" y="0"/>
                </a:moveTo>
                <a:lnTo>
                  <a:pt x="0" y="17780"/>
                </a:lnTo>
                <a:lnTo>
                  <a:pt x="8890" y="53340"/>
                </a:lnTo>
                <a:lnTo>
                  <a:pt x="8890" y="88900"/>
                </a:lnTo>
                <a:lnTo>
                  <a:pt x="17780" y="124460"/>
                </a:lnTo>
                <a:lnTo>
                  <a:pt x="35560" y="168910"/>
                </a:lnTo>
                <a:lnTo>
                  <a:pt x="35560" y="196850"/>
                </a:lnTo>
                <a:lnTo>
                  <a:pt x="44450" y="232410"/>
                </a:lnTo>
                <a:lnTo>
                  <a:pt x="53340" y="2590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SMARTINK"/>
          <p:cNvSpPr/>
          <p:nvPr/>
        </p:nvSpPr>
        <p:spPr>
          <a:xfrm>
            <a:off x="8188960" y="2964180"/>
            <a:ext cx="508001" cy="99061"/>
          </a:xfrm>
          <a:custGeom>
            <a:avLst/>
            <a:gdLst/>
            <a:ahLst/>
            <a:cxnLst/>
            <a:rect l="0" t="0" r="0" b="0"/>
            <a:pathLst>
              <a:path w="508001" h="99061">
                <a:moveTo>
                  <a:pt x="0" y="45720"/>
                </a:moveTo>
                <a:lnTo>
                  <a:pt x="44450" y="26670"/>
                </a:lnTo>
                <a:lnTo>
                  <a:pt x="71120" y="26670"/>
                </a:lnTo>
                <a:lnTo>
                  <a:pt x="106680" y="26670"/>
                </a:lnTo>
                <a:lnTo>
                  <a:pt x="142240" y="17780"/>
                </a:lnTo>
                <a:lnTo>
                  <a:pt x="186690" y="17780"/>
                </a:lnTo>
                <a:lnTo>
                  <a:pt x="222250" y="8890"/>
                </a:lnTo>
                <a:lnTo>
                  <a:pt x="267970" y="0"/>
                </a:lnTo>
                <a:lnTo>
                  <a:pt x="259080" y="17780"/>
                </a:lnTo>
                <a:lnTo>
                  <a:pt x="250190" y="35560"/>
                </a:lnTo>
                <a:lnTo>
                  <a:pt x="259080" y="54610"/>
                </a:lnTo>
                <a:lnTo>
                  <a:pt x="267970" y="72390"/>
                </a:lnTo>
                <a:lnTo>
                  <a:pt x="285750" y="81280"/>
                </a:lnTo>
                <a:lnTo>
                  <a:pt x="330200" y="81280"/>
                </a:lnTo>
                <a:lnTo>
                  <a:pt x="347980" y="81280"/>
                </a:lnTo>
                <a:lnTo>
                  <a:pt x="383540" y="63500"/>
                </a:lnTo>
                <a:lnTo>
                  <a:pt x="392430" y="45720"/>
                </a:lnTo>
                <a:lnTo>
                  <a:pt x="392430" y="63500"/>
                </a:lnTo>
                <a:lnTo>
                  <a:pt x="419100" y="81280"/>
                </a:lnTo>
                <a:lnTo>
                  <a:pt x="445770" y="99060"/>
                </a:lnTo>
                <a:lnTo>
                  <a:pt x="472440" y="99060"/>
                </a:lnTo>
                <a:lnTo>
                  <a:pt x="490220" y="90170"/>
                </a:lnTo>
                <a:lnTo>
                  <a:pt x="508000" y="72390"/>
                </a:lnTo>
                <a:lnTo>
                  <a:pt x="499110" y="45720"/>
                </a:lnTo>
                <a:lnTo>
                  <a:pt x="499110" y="17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SMARTINK"/>
          <p:cNvSpPr/>
          <p:nvPr/>
        </p:nvSpPr>
        <p:spPr>
          <a:xfrm>
            <a:off x="8769350" y="3009900"/>
            <a:ext cx="168911" cy="71121"/>
          </a:xfrm>
          <a:custGeom>
            <a:avLst/>
            <a:gdLst/>
            <a:ahLst/>
            <a:cxnLst/>
            <a:rect l="0" t="0" r="0" b="0"/>
            <a:pathLst>
              <a:path w="168911" h="71121">
                <a:moveTo>
                  <a:pt x="0" y="53340"/>
                </a:moveTo>
                <a:lnTo>
                  <a:pt x="35560" y="71120"/>
                </a:lnTo>
                <a:lnTo>
                  <a:pt x="53340" y="71120"/>
                </a:lnTo>
                <a:lnTo>
                  <a:pt x="62230" y="53340"/>
                </a:lnTo>
                <a:lnTo>
                  <a:pt x="71120" y="17780"/>
                </a:lnTo>
                <a:lnTo>
                  <a:pt x="97790" y="0"/>
                </a:lnTo>
                <a:lnTo>
                  <a:pt x="133350" y="0"/>
                </a:lnTo>
                <a:lnTo>
                  <a:pt x="1689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SMARTINK"/>
          <p:cNvSpPr/>
          <p:nvPr/>
        </p:nvSpPr>
        <p:spPr>
          <a:xfrm>
            <a:off x="518160" y="3562350"/>
            <a:ext cx="106681" cy="170181"/>
          </a:xfrm>
          <a:custGeom>
            <a:avLst/>
            <a:gdLst/>
            <a:ahLst/>
            <a:cxnLst/>
            <a:rect l="0" t="0" r="0" b="0"/>
            <a:pathLst>
              <a:path w="106681" h="170181">
                <a:moveTo>
                  <a:pt x="8890" y="0"/>
                </a:moveTo>
                <a:lnTo>
                  <a:pt x="0" y="19050"/>
                </a:lnTo>
                <a:lnTo>
                  <a:pt x="0" y="54610"/>
                </a:lnTo>
                <a:lnTo>
                  <a:pt x="0" y="90170"/>
                </a:lnTo>
                <a:lnTo>
                  <a:pt x="8890" y="125730"/>
                </a:lnTo>
                <a:lnTo>
                  <a:pt x="17780" y="152400"/>
                </a:lnTo>
                <a:lnTo>
                  <a:pt x="26670" y="170180"/>
                </a:lnTo>
                <a:lnTo>
                  <a:pt x="44450" y="170180"/>
                </a:lnTo>
                <a:lnTo>
                  <a:pt x="62230" y="170180"/>
                </a:lnTo>
                <a:lnTo>
                  <a:pt x="88900" y="152400"/>
                </a:lnTo>
                <a:lnTo>
                  <a:pt x="106680" y="125730"/>
                </a:lnTo>
                <a:lnTo>
                  <a:pt x="106680" y="107950"/>
                </a:lnTo>
                <a:lnTo>
                  <a:pt x="106680" y="81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SMARTINK"/>
          <p:cNvSpPr/>
          <p:nvPr/>
        </p:nvSpPr>
        <p:spPr>
          <a:xfrm>
            <a:off x="704850" y="3599180"/>
            <a:ext cx="81281" cy="168911"/>
          </a:xfrm>
          <a:custGeom>
            <a:avLst/>
            <a:gdLst/>
            <a:ahLst/>
            <a:cxnLst/>
            <a:rect l="0" t="0" r="0" b="0"/>
            <a:pathLst>
              <a:path w="81281" h="168911">
                <a:moveTo>
                  <a:pt x="0" y="97790"/>
                </a:moveTo>
                <a:lnTo>
                  <a:pt x="0" y="124460"/>
                </a:lnTo>
                <a:lnTo>
                  <a:pt x="0" y="88900"/>
                </a:lnTo>
                <a:lnTo>
                  <a:pt x="8890" y="53340"/>
                </a:lnTo>
                <a:lnTo>
                  <a:pt x="19050" y="8890"/>
                </a:lnTo>
                <a:lnTo>
                  <a:pt x="36830" y="0"/>
                </a:lnTo>
                <a:lnTo>
                  <a:pt x="45720" y="44450"/>
                </a:lnTo>
                <a:lnTo>
                  <a:pt x="45720" y="80010"/>
                </a:lnTo>
                <a:lnTo>
                  <a:pt x="54610" y="115570"/>
                </a:lnTo>
                <a:lnTo>
                  <a:pt x="63500" y="151130"/>
                </a:lnTo>
                <a:lnTo>
                  <a:pt x="81280" y="168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SMARTINK"/>
          <p:cNvSpPr/>
          <p:nvPr/>
        </p:nvSpPr>
        <p:spPr>
          <a:xfrm>
            <a:off x="821690" y="3616960"/>
            <a:ext cx="142241" cy="115571"/>
          </a:xfrm>
          <a:custGeom>
            <a:avLst/>
            <a:gdLst/>
            <a:ahLst/>
            <a:cxnLst/>
            <a:rect l="0" t="0" r="0" b="0"/>
            <a:pathLst>
              <a:path w="142241" h="115571">
                <a:moveTo>
                  <a:pt x="17780" y="53340"/>
                </a:moveTo>
                <a:lnTo>
                  <a:pt x="35560" y="62230"/>
                </a:lnTo>
                <a:lnTo>
                  <a:pt x="53340" y="62230"/>
                </a:lnTo>
                <a:lnTo>
                  <a:pt x="80010" y="53340"/>
                </a:lnTo>
                <a:lnTo>
                  <a:pt x="106680" y="26670"/>
                </a:lnTo>
                <a:lnTo>
                  <a:pt x="97790" y="8890"/>
                </a:lnTo>
                <a:lnTo>
                  <a:pt x="80010" y="0"/>
                </a:lnTo>
                <a:lnTo>
                  <a:pt x="53340" y="0"/>
                </a:lnTo>
                <a:lnTo>
                  <a:pt x="35560" y="0"/>
                </a:lnTo>
                <a:lnTo>
                  <a:pt x="17780" y="8890"/>
                </a:lnTo>
                <a:lnTo>
                  <a:pt x="0" y="26670"/>
                </a:lnTo>
                <a:lnTo>
                  <a:pt x="0" y="44450"/>
                </a:lnTo>
                <a:lnTo>
                  <a:pt x="17780" y="88900"/>
                </a:lnTo>
                <a:lnTo>
                  <a:pt x="62230" y="115570"/>
                </a:lnTo>
                <a:lnTo>
                  <a:pt x="88900" y="115570"/>
                </a:lnTo>
                <a:lnTo>
                  <a:pt x="133350" y="115570"/>
                </a:lnTo>
                <a:lnTo>
                  <a:pt x="142240" y="115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SMARTINK"/>
          <p:cNvSpPr/>
          <p:nvPr/>
        </p:nvSpPr>
        <p:spPr>
          <a:xfrm>
            <a:off x="1107440" y="3571240"/>
            <a:ext cx="241301" cy="179071"/>
          </a:xfrm>
          <a:custGeom>
            <a:avLst/>
            <a:gdLst/>
            <a:ahLst/>
            <a:cxnLst/>
            <a:rect l="0" t="0" r="0" b="0"/>
            <a:pathLst>
              <a:path w="241301" h="179071">
                <a:moveTo>
                  <a:pt x="0" y="0"/>
                </a:moveTo>
                <a:lnTo>
                  <a:pt x="0" y="36830"/>
                </a:lnTo>
                <a:lnTo>
                  <a:pt x="0" y="72390"/>
                </a:lnTo>
                <a:lnTo>
                  <a:pt x="0" y="90170"/>
                </a:lnTo>
                <a:lnTo>
                  <a:pt x="0" y="134620"/>
                </a:lnTo>
                <a:lnTo>
                  <a:pt x="0" y="161290"/>
                </a:lnTo>
                <a:lnTo>
                  <a:pt x="17780" y="179070"/>
                </a:lnTo>
                <a:lnTo>
                  <a:pt x="44450" y="170180"/>
                </a:lnTo>
                <a:lnTo>
                  <a:pt x="80010" y="116840"/>
                </a:lnTo>
                <a:lnTo>
                  <a:pt x="97790" y="116840"/>
                </a:lnTo>
                <a:lnTo>
                  <a:pt x="115570" y="143510"/>
                </a:lnTo>
                <a:lnTo>
                  <a:pt x="160020" y="161290"/>
                </a:lnTo>
                <a:lnTo>
                  <a:pt x="205740" y="161290"/>
                </a:lnTo>
                <a:lnTo>
                  <a:pt x="223520" y="152400"/>
                </a:lnTo>
                <a:lnTo>
                  <a:pt x="241300" y="107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SMARTINK"/>
          <p:cNvSpPr/>
          <p:nvPr/>
        </p:nvSpPr>
        <p:spPr>
          <a:xfrm>
            <a:off x="1348740" y="3590290"/>
            <a:ext cx="133351" cy="124461"/>
          </a:xfrm>
          <a:custGeom>
            <a:avLst/>
            <a:gdLst/>
            <a:ahLst/>
            <a:cxnLst/>
            <a:rect l="0" t="0" r="0" b="0"/>
            <a:pathLst>
              <a:path w="133351" h="124461">
                <a:moveTo>
                  <a:pt x="0" y="62230"/>
                </a:moveTo>
                <a:lnTo>
                  <a:pt x="17780" y="71120"/>
                </a:lnTo>
                <a:lnTo>
                  <a:pt x="35560" y="71120"/>
                </a:lnTo>
                <a:lnTo>
                  <a:pt x="53340" y="62230"/>
                </a:lnTo>
                <a:lnTo>
                  <a:pt x="71120" y="53340"/>
                </a:lnTo>
                <a:lnTo>
                  <a:pt x="88900" y="26670"/>
                </a:lnTo>
                <a:lnTo>
                  <a:pt x="88900" y="0"/>
                </a:lnTo>
                <a:lnTo>
                  <a:pt x="71120" y="0"/>
                </a:lnTo>
                <a:lnTo>
                  <a:pt x="53340" y="26670"/>
                </a:lnTo>
                <a:lnTo>
                  <a:pt x="53340" y="53340"/>
                </a:lnTo>
                <a:lnTo>
                  <a:pt x="53340" y="71120"/>
                </a:lnTo>
                <a:lnTo>
                  <a:pt x="71120" y="106680"/>
                </a:lnTo>
                <a:lnTo>
                  <a:pt x="80010" y="124460"/>
                </a:lnTo>
                <a:lnTo>
                  <a:pt x="97790" y="124460"/>
                </a:lnTo>
                <a:lnTo>
                  <a:pt x="133350" y="12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SMARTINK"/>
          <p:cNvSpPr/>
          <p:nvPr/>
        </p:nvSpPr>
        <p:spPr>
          <a:xfrm>
            <a:off x="1544320" y="3473450"/>
            <a:ext cx="152401" cy="214631"/>
          </a:xfrm>
          <a:custGeom>
            <a:avLst/>
            <a:gdLst/>
            <a:ahLst/>
            <a:cxnLst/>
            <a:rect l="0" t="0" r="0" b="0"/>
            <a:pathLst>
              <a:path w="152401" h="214631">
                <a:moveTo>
                  <a:pt x="8890" y="0"/>
                </a:moveTo>
                <a:lnTo>
                  <a:pt x="0" y="44450"/>
                </a:lnTo>
                <a:lnTo>
                  <a:pt x="0" y="71120"/>
                </a:lnTo>
                <a:lnTo>
                  <a:pt x="0" y="107950"/>
                </a:lnTo>
                <a:lnTo>
                  <a:pt x="0" y="152400"/>
                </a:lnTo>
                <a:lnTo>
                  <a:pt x="8890" y="187960"/>
                </a:lnTo>
                <a:lnTo>
                  <a:pt x="27940" y="143510"/>
                </a:lnTo>
                <a:lnTo>
                  <a:pt x="36830" y="125730"/>
                </a:lnTo>
                <a:lnTo>
                  <a:pt x="63500" y="116840"/>
                </a:lnTo>
                <a:lnTo>
                  <a:pt x="99060" y="116840"/>
                </a:lnTo>
                <a:lnTo>
                  <a:pt x="134620" y="134620"/>
                </a:lnTo>
                <a:lnTo>
                  <a:pt x="152400" y="152400"/>
                </a:lnTo>
                <a:lnTo>
                  <a:pt x="152400" y="179070"/>
                </a:lnTo>
                <a:lnTo>
                  <a:pt x="143510" y="205740"/>
                </a:lnTo>
                <a:lnTo>
                  <a:pt x="116840" y="214630"/>
                </a:lnTo>
                <a:lnTo>
                  <a:pt x="99060" y="214630"/>
                </a:lnTo>
                <a:lnTo>
                  <a:pt x="81280" y="214630"/>
                </a:lnTo>
                <a:lnTo>
                  <a:pt x="6350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SMARTINK"/>
          <p:cNvSpPr/>
          <p:nvPr/>
        </p:nvSpPr>
        <p:spPr>
          <a:xfrm>
            <a:off x="1821180" y="3599180"/>
            <a:ext cx="72391" cy="124461"/>
          </a:xfrm>
          <a:custGeom>
            <a:avLst/>
            <a:gdLst/>
            <a:ahLst/>
            <a:cxnLst/>
            <a:rect l="0" t="0" r="0" b="0"/>
            <a:pathLst>
              <a:path w="72391" h="124461">
                <a:moveTo>
                  <a:pt x="72390" y="0"/>
                </a:moveTo>
                <a:lnTo>
                  <a:pt x="45720" y="8890"/>
                </a:lnTo>
                <a:lnTo>
                  <a:pt x="8890" y="44450"/>
                </a:lnTo>
                <a:lnTo>
                  <a:pt x="0" y="62230"/>
                </a:lnTo>
                <a:lnTo>
                  <a:pt x="0" y="80010"/>
                </a:lnTo>
                <a:lnTo>
                  <a:pt x="8890" y="97790"/>
                </a:lnTo>
                <a:lnTo>
                  <a:pt x="54610" y="12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SMARTINK"/>
          <p:cNvSpPr/>
          <p:nvPr/>
        </p:nvSpPr>
        <p:spPr>
          <a:xfrm>
            <a:off x="1964690" y="3599180"/>
            <a:ext cx="321311" cy="133351"/>
          </a:xfrm>
          <a:custGeom>
            <a:avLst/>
            <a:gdLst/>
            <a:ahLst/>
            <a:cxnLst/>
            <a:rect l="0" t="0" r="0" b="0"/>
            <a:pathLst>
              <a:path w="321311" h="133351">
                <a:moveTo>
                  <a:pt x="80010" y="17780"/>
                </a:moveTo>
                <a:lnTo>
                  <a:pt x="44450" y="26670"/>
                </a:lnTo>
                <a:lnTo>
                  <a:pt x="8890" y="53340"/>
                </a:lnTo>
                <a:lnTo>
                  <a:pt x="0" y="71120"/>
                </a:lnTo>
                <a:lnTo>
                  <a:pt x="0" y="88900"/>
                </a:lnTo>
                <a:lnTo>
                  <a:pt x="0" y="106680"/>
                </a:lnTo>
                <a:lnTo>
                  <a:pt x="17780" y="115570"/>
                </a:lnTo>
                <a:lnTo>
                  <a:pt x="35560" y="106680"/>
                </a:lnTo>
                <a:lnTo>
                  <a:pt x="62230" y="80010"/>
                </a:lnTo>
                <a:lnTo>
                  <a:pt x="62230" y="53340"/>
                </a:lnTo>
                <a:lnTo>
                  <a:pt x="62230" y="35560"/>
                </a:lnTo>
                <a:lnTo>
                  <a:pt x="53340" y="17780"/>
                </a:lnTo>
                <a:lnTo>
                  <a:pt x="53340" y="53340"/>
                </a:lnTo>
                <a:lnTo>
                  <a:pt x="62230" y="71120"/>
                </a:lnTo>
                <a:lnTo>
                  <a:pt x="88900" y="97790"/>
                </a:lnTo>
                <a:lnTo>
                  <a:pt x="124460" y="124460"/>
                </a:lnTo>
                <a:lnTo>
                  <a:pt x="160020" y="133350"/>
                </a:lnTo>
                <a:lnTo>
                  <a:pt x="168910" y="115570"/>
                </a:lnTo>
                <a:lnTo>
                  <a:pt x="160020" y="97790"/>
                </a:lnTo>
                <a:lnTo>
                  <a:pt x="142240" y="80010"/>
                </a:lnTo>
                <a:lnTo>
                  <a:pt x="142240" y="62230"/>
                </a:lnTo>
                <a:lnTo>
                  <a:pt x="151130" y="44450"/>
                </a:lnTo>
                <a:lnTo>
                  <a:pt x="168910" y="26670"/>
                </a:lnTo>
                <a:lnTo>
                  <a:pt x="187960" y="17780"/>
                </a:lnTo>
                <a:lnTo>
                  <a:pt x="205740" y="17780"/>
                </a:lnTo>
                <a:lnTo>
                  <a:pt x="232410" y="26670"/>
                </a:lnTo>
                <a:lnTo>
                  <a:pt x="250190" y="44450"/>
                </a:lnTo>
                <a:lnTo>
                  <a:pt x="250190" y="62230"/>
                </a:lnTo>
                <a:lnTo>
                  <a:pt x="259080" y="88900"/>
                </a:lnTo>
                <a:lnTo>
                  <a:pt x="259080" y="71120"/>
                </a:lnTo>
                <a:lnTo>
                  <a:pt x="259080" y="35560"/>
                </a:lnTo>
                <a:lnTo>
                  <a:pt x="267970" y="0"/>
                </a:lnTo>
                <a:lnTo>
                  <a:pt x="285750" y="0"/>
                </a:lnTo>
                <a:lnTo>
                  <a:pt x="303530" y="26670"/>
                </a:lnTo>
                <a:lnTo>
                  <a:pt x="312420" y="71120"/>
                </a:lnTo>
                <a:lnTo>
                  <a:pt x="312420" y="106680"/>
                </a:lnTo>
                <a:lnTo>
                  <a:pt x="321310" y="12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SMARTINK"/>
          <p:cNvSpPr/>
          <p:nvPr/>
        </p:nvSpPr>
        <p:spPr>
          <a:xfrm>
            <a:off x="2330450" y="3625850"/>
            <a:ext cx="143511" cy="88901"/>
          </a:xfrm>
          <a:custGeom>
            <a:avLst/>
            <a:gdLst/>
            <a:ahLst/>
            <a:cxnLst/>
            <a:rect l="0" t="0" r="0" b="0"/>
            <a:pathLst>
              <a:path w="143511" h="88901">
                <a:moveTo>
                  <a:pt x="0" y="35560"/>
                </a:moveTo>
                <a:lnTo>
                  <a:pt x="26670" y="17780"/>
                </a:lnTo>
                <a:lnTo>
                  <a:pt x="62230" y="8890"/>
                </a:lnTo>
                <a:lnTo>
                  <a:pt x="88900" y="0"/>
                </a:lnTo>
                <a:lnTo>
                  <a:pt x="71120" y="0"/>
                </a:lnTo>
                <a:lnTo>
                  <a:pt x="44450" y="17780"/>
                </a:lnTo>
                <a:lnTo>
                  <a:pt x="26670" y="35560"/>
                </a:lnTo>
                <a:lnTo>
                  <a:pt x="26670" y="53340"/>
                </a:lnTo>
                <a:lnTo>
                  <a:pt x="35560" y="71120"/>
                </a:lnTo>
                <a:lnTo>
                  <a:pt x="62230" y="88900"/>
                </a:lnTo>
                <a:lnTo>
                  <a:pt x="80010" y="88900"/>
                </a:lnTo>
                <a:lnTo>
                  <a:pt x="107950" y="88900"/>
                </a:lnTo>
                <a:lnTo>
                  <a:pt x="14351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SMARTINK"/>
          <p:cNvSpPr/>
          <p:nvPr/>
        </p:nvSpPr>
        <p:spPr>
          <a:xfrm>
            <a:off x="2410460" y="3482340"/>
            <a:ext cx="36831" cy="35561"/>
          </a:xfrm>
          <a:custGeom>
            <a:avLst/>
            <a:gdLst/>
            <a:ahLst/>
            <a:cxnLst/>
            <a:rect l="0" t="0" r="0" b="0"/>
            <a:pathLst>
              <a:path w="36831" h="35561">
                <a:moveTo>
                  <a:pt x="0" y="35560"/>
                </a:moveTo>
                <a:lnTo>
                  <a:pt x="0" y="17780"/>
                </a:lnTo>
                <a:lnTo>
                  <a:pt x="368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SMARTINK"/>
          <p:cNvSpPr/>
          <p:nvPr/>
        </p:nvSpPr>
        <p:spPr>
          <a:xfrm>
            <a:off x="2536190" y="3581400"/>
            <a:ext cx="80011" cy="106681"/>
          </a:xfrm>
          <a:custGeom>
            <a:avLst/>
            <a:gdLst/>
            <a:ahLst/>
            <a:cxnLst/>
            <a:rect l="0" t="0" r="0" b="0"/>
            <a:pathLst>
              <a:path w="80011" h="106681">
                <a:moveTo>
                  <a:pt x="8890" y="80010"/>
                </a:moveTo>
                <a:lnTo>
                  <a:pt x="0" y="106680"/>
                </a:lnTo>
                <a:lnTo>
                  <a:pt x="8890" y="62230"/>
                </a:lnTo>
                <a:lnTo>
                  <a:pt x="26670" y="26670"/>
                </a:lnTo>
                <a:lnTo>
                  <a:pt x="53340" y="0"/>
                </a:lnTo>
                <a:lnTo>
                  <a:pt x="800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SMARTINK"/>
          <p:cNvSpPr/>
          <p:nvPr/>
        </p:nvSpPr>
        <p:spPr>
          <a:xfrm>
            <a:off x="2642870" y="3590290"/>
            <a:ext cx="223521" cy="151131"/>
          </a:xfrm>
          <a:custGeom>
            <a:avLst/>
            <a:gdLst/>
            <a:ahLst/>
            <a:cxnLst/>
            <a:rect l="0" t="0" r="0" b="0"/>
            <a:pathLst>
              <a:path w="223521" h="151131">
                <a:moveTo>
                  <a:pt x="116840" y="35560"/>
                </a:moveTo>
                <a:lnTo>
                  <a:pt x="107950" y="17780"/>
                </a:lnTo>
                <a:lnTo>
                  <a:pt x="81280" y="0"/>
                </a:lnTo>
                <a:lnTo>
                  <a:pt x="53340" y="0"/>
                </a:lnTo>
                <a:lnTo>
                  <a:pt x="35560" y="0"/>
                </a:lnTo>
                <a:lnTo>
                  <a:pt x="17780" y="8890"/>
                </a:lnTo>
                <a:lnTo>
                  <a:pt x="0" y="26670"/>
                </a:lnTo>
                <a:lnTo>
                  <a:pt x="0" y="53340"/>
                </a:lnTo>
                <a:lnTo>
                  <a:pt x="8890" y="71120"/>
                </a:lnTo>
                <a:lnTo>
                  <a:pt x="35560" y="97790"/>
                </a:lnTo>
                <a:lnTo>
                  <a:pt x="62230" y="97790"/>
                </a:lnTo>
                <a:lnTo>
                  <a:pt x="90170" y="97790"/>
                </a:lnTo>
                <a:lnTo>
                  <a:pt x="107950" y="80010"/>
                </a:lnTo>
                <a:lnTo>
                  <a:pt x="107950" y="62230"/>
                </a:lnTo>
                <a:lnTo>
                  <a:pt x="90170" y="26670"/>
                </a:lnTo>
                <a:lnTo>
                  <a:pt x="125730" y="62230"/>
                </a:lnTo>
                <a:lnTo>
                  <a:pt x="143510" y="88900"/>
                </a:lnTo>
                <a:lnTo>
                  <a:pt x="196850" y="133350"/>
                </a:lnTo>
                <a:lnTo>
                  <a:pt x="223520" y="1511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SMARTINK"/>
          <p:cNvSpPr/>
          <p:nvPr/>
        </p:nvSpPr>
        <p:spPr>
          <a:xfrm>
            <a:off x="3366770" y="3446780"/>
            <a:ext cx="35561" cy="321311"/>
          </a:xfrm>
          <a:custGeom>
            <a:avLst/>
            <a:gdLst/>
            <a:ahLst/>
            <a:cxnLst/>
            <a:rect l="0" t="0" r="0" b="0"/>
            <a:pathLst>
              <a:path w="35561" h="321311">
                <a:moveTo>
                  <a:pt x="35560" y="0"/>
                </a:moveTo>
                <a:lnTo>
                  <a:pt x="35560" y="35560"/>
                </a:lnTo>
                <a:lnTo>
                  <a:pt x="35560" y="71120"/>
                </a:lnTo>
                <a:lnTo>
                  <a:pt x="35560" y="106680"/>
                </a:lnTo>
                <a:lnTo>
                  <a:pt x="26670" y="152400"/>
                </a:lnTo>
                <a:lnTo>
                  <a:pt x="26670" y="187960"/>
                </a:lnTo>
                <a:lnTo>
                  <a:pt x="17780" y="223520"/>
                </a:lnTo>
                <a:lnTo>
                  <a:pt x="8890" y="259080"/>
                </a:lnTo>
                <a:lnTo>
                  <a:pt x="0" y="303530"/>
                </a:lnTo>
                <a:lnTo>
                  <a:pt x="0" y="321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SMARTINK"/>
          <p:cNvSpPr/>
          <p:nvPr/>
        </p:nvSpPr>
        <p:spPr>
          <a:xfrm>
            <a:off x="3258820" y="3616960"/>
            <a:ext cx="358141" cy="133351"/>
          </a:xfrm>
          <a:custGeom>
            <a:avLst/>
            <a:gdLst/>
            <a:ahLst/>
            <a:cxnLst/>
            <a:rect l="0" t="0" r="0" b="0"/>
            <a:pathLst>
              <a:path w="358141" h="133351">
                <a:moveTo>
                  <a:pt x="0" y="44450"/>
                </a:moveTo>
                <a:lnTo>
                  <a:pt x="36830" y="44450"/>
                </a:lnTo>
                <a:lnTo>
                  <a:pt x="72390" y="44450"/>
                </a:lnTo>
                <a:lnTo>
                  <a:pt x="107950" y="44450"/>
                </a:lnTo>
                <a:lnTo>
                  <a:pt x="152400" y="35560"/>
                </a:lnTo>
                <a:lnTo>
                  <a:pt x="187960" y="35560"/>
                </a:lnTo>
                <a:lnTo>
                  <a:pt x="223520" y="26670"/>
                </a:lnTo>
                <a:lnTo>
                  <a:pt x="250190" y="17780"/>
                </a:lnTo>
                <a:lnTo>
                  <a:pt x="250190" y="0"/>
                </a:lnTo>
                <a:lnTo>
                  <a:pt x="232410" y="0"/>
                </a:lnTo>
                <a:lnTo>
                  <a:pt x="196850" y="8890"/>
                </a:lnTo>
                <a:lnTo>
                  <a:pt x="170180" y="26670"/>
                </a:lnTo>
                <a:lnTo>
                  <a:pt x="152400" y="44450"/>
                </a:lnTo>
                <a:lnTo>
                  <a:pt x="152400" y="62230"/>
                </a:lnTo>
                <a:lnTo>
                  <a:pt x="152400" y="80010"/>
                </a:lnTo>
                <a:lnTo>
                  <a:pt x="161290" y="97790"/>
                </a:lnTo>
                <a:lnTo>
                  <a:pt x="196850" y="106680"/>
                </a:lnTo>
                <a:lnTo>
                  <a:pt x="214630" y="106680"/>
                </a:lnTo>
                <a:lnTo>
                  <a:pt x="241300" y="80010"/>
                </a:lnTo>
                <a:lnTo>
                  <a:pt x="259080" y="80010"/>
                </a:lnTo>
                <a:lnTo>
                  <a:pt x="267970" y="97790"/>
                </a:lnTo>
                <a:lnTo>
                  <a:pt x="285750" y="115570"/>
                </a:lnTo>
                <a:lnTo>
                  <a:pt x="322580" y="124460"/>
                </a:lnTo>
                <a:lnTo>
                  <a:pt x="358140" y="133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SMARTINK"/>
          <p:cNvSpPr/>
          <p:nvPr/>
        </p:nvSpPr>
        <p:spPr>
          <a:xfrm>
            <a:off x="3688080" y="3590290"/>
            <a:ext cx="170181" cy="213361"/>
          </a:xfrm>
          <a:custGeom>
            <a:avLst/>
            <a:gdLst/>
            <a:ahLst/>
            <a:cxnLst/>
            <a:rect l="0" t="0" r="0" b="0"/>
            <a:pathLst>
              <a:path w="170181" h="213361">
                <a:moveTo>
                  <a:pt x="26670" y="0"/>
                </a:moveTo>
                <a:lnTo>
                  <a:pt x="17780" y="26670"/>
                </a:lnTo>
                <a:lnTo>
                  <a:pt x="17780" y="71120"/>
                </a:lnTo>
                <a:lnTo>
                  <a:pt x="8890" y="106680"/>
                </a:lnTo>
                <a:lnTo>
                  <a:pt x="8890" y="160020"/>
                </a:lnTo>
                <a:lnTo>
                  <a:pt x="26670" y="168910"/>
                </a:lnTo>
                <a:lnTo>
                  <a:pt x="62230" y="115570"/>
                </a:lnTo>
                <a:lnTo>
                  <a:pt x="88900" y="97790"/>
                </a:lnTo>
                <a:lnTo>
                  <a:pt x="106680" y="97790"/>
                </a:lnTo>
                <a:lnTo>
                  <a:pt x="133350" y="106680"/>
                </a:lnTo>
                <a:lnTo>
                  <a:pt x="151130" y="115570"/>
                </a:lnTo>
                <a:lnTo>
                  <a:pt x="170180" y="142240"/>
                </a:lnTo>
                <a:lnTo>
                  <a:pt x="170180" y="160020"/>
                </a:lnTo>
                <a:lnTo>
                  <a:pt x="170180" y="186690"/>
                </a:lnTo>
                <a:lnTo>
                  <a:pt x="133350" y="213360"/>
                </a:lnTo>
                <a:lnTo>
                  <a:pt x="106680" y="213360"/>
                </a:lnTo>
                <a:lnTo>
                  <a:pt x="71120" y="213360"/>
                </a:lnTo>
                <a:lnTo>
                  <a:pt x="26670" y="204470"/>
                </a:lnTo>
                <a:lnTo>
                  <a:pt x="0" y="177800"/>
                </a:lnTo>
                <a:lnTo>
                  <a:pt x="0" y="14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SMARTINK"/>
          <p:cNvSpPr/>
          <p:nvPr/>
        </p:nvSpPr>
        <p:spPr>
          <a:xfrm>
            <a:off x="3902710" y="3562350"/>
            <a:ext cx="8891" cy="205741"/>
          </a:xfrm>
          <a:custGeom>
            <a:avLst/>
            <a:gdLst/>
            <a:ahLst/>
            <a:cxnLst/>
            <a:rect l="0" t="0" r="0" b="0"/>
            <a:pathLst>
              <a:path w="8891" h="205741">
                <a:moveTo>
                  <a:pt x="8890" y="0"/>
                </a:moveTo>
                <a:lnTo>
                  <a:pt x="8890" y="36830"/>
                </a:lnTo>
                <a:lnTo>
                  <a:pt x="0" y="72390"/>
                </a:lnTo>
                <a:lnTo>
                  <a:pt x="0" y="116840"/>
                </a:lnTo>
                <a:lnTo>
                  <a:pt x="0" y="152400"/>
                </a:lnTo>
                <a:lnTo>
                  <a:pt x="0" y="19685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SMARTINK"/>
          <p:cNvSpPr/>
          <p:nvPr/>
        </p:nvSpPr>
        <p:spPr>
          <a:xfrm>
            <a:off x="3956050" y="3652520"/>
            <a:ext cx="88901" cy="124461"/>
          </a:xfrm>
          <a:custGeom>
            <a:avLst/>
            <a:gdLst/>
            <a:ahLst/>
            <a:cxnLst/>
            <a:rect l="0" t="0" r="0" b="0"/>
            <a:pathLst>
              <a:path w="88901" h="124461">
                <a:moveTo>
                  <a:pt x="0" y="71120"/>
                </a:moveTo>
                <a:lnTo>
                  <a:pt x="35560" y="53340"/>
                </a:lnTo>
                <a:lnTo>
                  <a:pt x="62230" y="44450"/>
                </a:lnTo>
                <a:lnTo>
                  <a:pt x="71120" y="26670"/>
                </a:lnTo>
                <a:lnTo>
                  <a:pt x="80010" y="8890"/>
                </a:lnTo>
                <a:lnTo>
                  <a:pt x="62230" y="0"/>
                </a:lnTo>
                <a:lnTo>
                  <a:pt x="35560" y="8890"/>
                </a:lnTo>
                <a:lnTo>
                  <a:pt x="17780" y="17780"/>
                </a:lnTo>
                <a:lnTo>
                  <a:pt x="0" y="44450"/>
                </a:lnTo>
                <a:lnTo>
                  <a:pt x="0" y="71120"/>
                </a:lnTo>
                <a:lnTo>
                  <a:pt x="8890" y="97790"/>
                </a:lnTo>
                <a:lnTo>
                  <a:pt x="35560" y="106680"/>
                </a:lnTo>
                <a:lnTo>
                  <a:pt x="80010" y="115570"/>
                </a:lnTo>
                <a:lnTo>
                  <a:pt x="88900" y="12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SMARTINK"/>
          <p:cNvSpPr/>
          <p:nvPr/>
        </p:nvSpPr>
        <p:spPr>
          <a:xfrm>
            <a:off x="4044950" y="3643630"/>
            <a:ext cx="134621" cy="142241"/>
          </a:xfrm>
          <a:custGeom>
            <a:avLst/>
            <a:gdLst/>
            <a:ahLst/>
            <a:cxnLst/>
            <a:rect l="0" t="0" r="0" b="0"/>
            <a:pathLst>
              <a:path w="134621" h="142241">
                <a:moveTo>
                  <a:pt x="134620" y="62230"/>
                </a:moveTo>
                <a:lnTo>
                  <a:pt x="125730" y="35560"/>
                </a:lnTo>
                <a:lnTo>
                  <a:pt x="116840" y="8890"/>
                </a:lnTo>
                <a:lnTo>
                  <a:pt x="97790" y="0"/>
                </a:lnTo>
                <a:lnTo>
                  <a:pt x="80010" y="0"/>
                </a:lnTo>
                <a:lnTo>
                  <a:pt x="62230" y="0"/>
                </a:lnTo>
                <a:lnTo>
                  <a:pt x="44450" y="17780"/>
                </a:lnTo>
                <a:lnTo>
                  <a:pt x="53340" y="44450"/>
                </a:lnTo>
                <a:lnTo>
                  <a:pt x="80010" y="80010"/>
                </a:lnTo>
                <a:lnTo>
                  <a:pt x="116840" y="115570"/>
                </a:lnTo>
                <a:lnTo>
                  <a:pt x="125730" y="133350"/>
                </a:lnTo>
                <a:lnTo>
                  <a:pt x="107950" y="142240"/>
                </a:lnTo>
                <a:lnTo>
                  <a:pt x="62230" y="142240"/>
                </a:lnTo>
                <a:lnTo>
                  <a:pt x="26670" y="133350"/>
                </a:lnTo>
                <a:lnTo>
                  <a:pt x="0" y="1066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SMARTINK"/>
          <p:cNvSpPr/>
          <p:nvPr/>
        </p:nvSpPr>
        <p:spPr>
          <a:xfrm>
            <a:off x="4330700" y="3446780"/>
            <a:ext cx="125731" cy="365761"/>
          </a:xfrm>
          <a:custGeom>
            <a:avLst/>
            <a:gdLst/>
            <a:ahLst/>
            <a:cxnLst/>
            <a:rect l="0" t="0" r="0" b="0"/>
            <a:pathLst>
              <a:path w="125731" h="365761">
                <a:moveTo>
                  <a:pt x="125730" y="0"/>
                </a:moveTo>
                <a:lnTo>
                  <a:pt x="107950" y="35560"/>
                </a:lnTo>
                <a:lnTo>
                  <a:pt x="88900" y="80010"/>
                </a:lnTo>
                <a:lnTo>
                  <a:pt x="71120" y="124460"/>
                </a:lnTo>
                <a:lnTo>
                  <a:pt x="62230" y="170180"/>
                </a:lnTo>
                <a:lnTo>
                  <a:pt x="44450" y="205740"/>
                </a:lnTo>
                <a:lnTo>
                  <a:pt x="26670" y="250190"/>
                </a:lnTo>
                <a:lnTo>
                  <a:pt x="17780" y="285750"/>
                </a:lnTo>
                <a:lnTo>
                  <a:pt x="0" y="330200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SMARTINK"/>
          <p:cNvSpPr/>
          <p:nvPr/>
        </p:nvSpPr>
        <p:spPr>
          <a:xfrm>
            <a:off x="4438650" y="3643630"/>
            <a:ext cx="168911" cy="106681"/>
          </a:xfrm>
          <a:custGeom>
            <a:avLst/>
            <a:gdLst/>
            <a:ahLst/>
            <a:cxnLst/>
            <a:rect l="0" t="0" r="0" b="0"/>
            <a:pathLst>
              <a:path w="168911" h="106681">
                <a:moveTo>
                  <a:pt x="142240" y="26670"/>
                </a:moveTo>
                <a:lnTo>
                  <a:pt x="133350" y="8890"/>
                </a:lnTo>
                <a:lnTo>
                  <a:pt x="97790" y="0"/>
                </a:lnTo>
                <a:lnTo>
                  <a:pt x="62230" y="0"/>
                </a:lnTo>
                <a:lnTo>
                  <a:pt x="44450" y="0"/>
                </a:lnTo>
                <a:lnTo>
                  <a:pt x="26670" y="8890"/>
                </a:lnTo>
                <a:lnTo>
                  <a:pt x="8890" y="26670"/>
                </a:lnTo>
                <a:lnTo>
                  <a:pt x="0" y="44450"/>
                </a:lnTo>
                <a:lnTo>
                  <a:pt x="0" y="62230"/>
                </a:lnTo>
                <a:lnTo>
                  <a:pt x="8890" y="80010"/>
                </a:lnTo>
                <a:lnTo>
                  <a:pt x="26670" y="97790"/>
                </a:lnTo>
                <a:lnTo>
                  <a:pt x="44450" y="106680"/>
                </a:lnTo>
                <a:lnTo>
                  <a:pt x="80010" y="106680"/>
                </a:lnTo>
                <a:lnTo>
                  <a:pt x="106680" y="106680"/>
                </a:lnTo>
                <a:lnTo>
                  <a:pt x="151130" y="88900"/>
                </a:lnTo>
                <a:lnTo>
                  <a:pt x="168910" y="88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SMARTINK"/>
          <p:cNvSpPr/>
          <p:nvPr/>
        </p:nvSpPr>
        <p:spPr>
          <a:xfrm>
            <a:off x="4660900" y="3473450"/>
            <a:ext cx="170181" cy="285751"/>
          </a:xfrm>
          <a:custGeom>
            <a:avLst/>
            <a:gdLst/>
            <a:ahLst/>
            <a:cxnLst/>
            <a:rect l="0" t="0" r="0" b="0"/>
            <a:pathLst>
              <a:path w="170181" h="285751">
                <a:moveTo>
                  <a:pt x="44450" y="0"/>
                </a:moveTo>
                <a:lnTo>
                  <a:pt x="35560" y="26670"/>
                </a:lnTo>
                <a:lnTo>
                  <a:pt x="35560" y="62230"/>
                </a:lnTo>
                <a:lnTo>
                  <a:pt x="26670" y="97790"/>
                </a:lnTo>
                <a:lnTo>
                  <a:pt x="17780" y="134620"/>
                </a:lnTo>
                <a:lnTo>
                  <a:pt x="17780" y="170180"/>
                </a:lnTo>
                <a:lnTo>
                  <a:pt x="8890" y="214630"/>
                </a:lnTo>
                <a:lnTo>
                  <a:pt x="0" y="250190"/>
                </a:lnTo>
                <a:lnTo>
                  <a:pt x="0" y="276860"/>
                </a:lnTo>
                <a:lnTo>
                  <a:pt x="0" y="232410"/>
                </a:lnTo>
                <a:lnTo>
                  <a:pt x="8890" y="205740"/>
                </a:lnTo>
                <a:lnTo>
                  <a:pt x="17780" y="179070"/>
                </a:lnTo>
                <a:lnTo>
                  <a:pt x="26670" y="161290"/>
                </a:lnTo>
                <a:lnTo>
                  <a:pt x="44450" y="152400"/>
                </a:lnTo>
                <a:lnTo>
                  <a:pt x="63500" y="152400"/>
                </a:lnTo>
                <a:lnTo>
                  <a:pt x="81280" y="170180"/>
                </a:lnTo>
                <a:lnTo>
                  <a:pt x="90170" y="187960"/>
                </a:lnTo>
                <a:lnTo>
                  <a:pt x="99060" y="232410"/>
                </a:lnTo>
                <a:lnTo>
                  <a:pt x="107950" y="250190"/>
                </a:lnTo>
                <a:lnTo>
                  <a:pt x="134620" y="276860"/>
                </a:lnTo>
                <a:lnTo>
                  <a:pt x="17018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SMARTINK"/>
          <p:cNvSpPr/>
          <p:nvPr/>
        </p:nvSpPr>
        <p:spPr>
          <a:xfrm>
            <a:off x="4831080" y="3652520"/>
            <a:ext cx="151131" cy="88901"/>
          </a:xfrm>
          <a:custGeom>
            <a:avLst/>
            <a:gdLst/>
            <a:ahLst/>
            <a:cxnLst/>
            <a:rect l="0" t="0" r="0" b="0"/>
            <a:pathLst>
              <a:path w="151131" h="88901">
                <a:moveTo>
                  <a:pt x="80010" y="8890"/>
                </a:moveTo>
                <a:lnTo>
                  <a:pt x="44450" y="17780"/>
                </a:lnTo>
                <a:lnTo>
                  <a:pt x="26670" y="26670"/>
                </a:lnTo>
                <a:lnTo>
                  <a:pt x="8890" y="53340"/>
                </a:lnTo>
                <a:lnTo>
                  <a:pt x="0" y="71120"/>
                </a:lnTo>
                <a:lnTo>
                  <a:pt x="26670" y="71120"/>
                </a:lnTo>
                <a:lnTo>
                  <a:pt x="62230" y="26670"/>
                </a:lnTo>
                <a:lnTo>
                  <a:pt x="62230" y="0"/>
                </a:lnTo>
                <a:lnTo>
                  <a:pt x="88900" y="44450"/>
                </a:lnTo>
                <a:lnTo>
                  <a:pt x="133350" y="71120"/>
                </a:lnTo>
                <a:lnTo>
                  <a:pt x="151130" y="88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SMARTINK"/>
          <p:cNvSpPr/>
          <p:nvPr/>
        </p:nvSpPr>
        <p:spPr>
          <a:xfrm>
            <a:off x="5001260" y="3670300"/>
            <a:ext cx="26671" cy="71121"/>
          </a:xfrm>
          <a:custGeom>
            <a:avLst/>
            <a:gdLst/>
            <a:ahLst/>
            <a:cxnLst/>
            <a:rect l="0" t="0" r="0" b="0"/>
            <a:pathLst>
              <a:path w="26671" h="71121">
                <a:moveTo>
                  <a:pt x="26670" y="0"/>
                </a:moveTo>
                <a:lnTo>
                  <a:pt x="0" y="35560"/>
                </a:lnTo>
                <a:lnTo>
                  <a:pt x="0" y="711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SMARTINK"/>
          <p:cNvSpPr/>
          <p:nvPr/>
        </p:nvSpPr>
        <p:spPr>
          <a:xfrm>
            <a:off x="5019040" y="3535680"/>
            <a:ext cx="8891" cy="54611"/>
          </a:xfrm>
          <a:custGeom>
            <a:avLst/>
            <a:gdLst/>
            <a:ahLst/>
            <a:cxnLst/>
            <a:rect l="0" t="0" r="0" b="0"/>
            <a:pathLst>
              <a:path w="8891" h="54611">
                <a:moveTo>
                  <a:pt x="8890" y="54610"/>
                </a:moveTo>
                <a:lnTo>
                  <a:pt x="0" y="35560"/>
                </a:lnTo>
                <a:lnTo>
                  <a:pt x="8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SMARTINK"/>
          <p:cNvSpPr/>
          <p:nvPr/>
        </p:nvSpPr>
        <p:spPr>
          <a:xfrm>
            <a:off x="5099050" y="3590290"/>
            <a:ext cx="115571" cy="151131"/>
          </a:xfrm>
          <a:custGeom>
            <a:avLst/>
            <a:gdLst/>
            <a:ahLst/>
            <a:cxnLst/>
            <a:rect l="0" t="0" r="0" b="0"/>
            <a:pathLst>
              <a:path w="115571" h="151131">
                <a:moveTo>
                  <a:pt x="115570" y="0"/>
                </a:moveTo>
                <a:lnTo>
                  <a:pt x="71120" y="0"/>
                </a:lnTo>
                <a:lnTo>
                  <a:pt x="26670" y="0"/>
                </a:lnTo>
                <a:lnTo>
                  <a:pt x="8890" y="17780"/>
                </a:lnTo>
                <a:lnTo>
                  <a:pt x="35560" y="71120"/>
                </a:lnTo>
                <a:lnTo>
                  <a:pt x="53340" y="97790"/>
                </a:lnTo>
                <a:lnTo>
                  <a:pt x="53340" y="115570"/>
                </a:lnTo>
                <a:lnTo>
                  <a:pt x="26670" y="142240"/>
                </a:lnTo>
                <a:lnTo>
                  <a:pt x="0" y="1511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SMARTINK"/>
          <p:cNvSpPr/>
          <p:nvPr/>
        </p:nvSpPr>
        <p:spPr>
          <a:xfrm>
            <a:off x="5196840" y="3581400"/>
            <a:ext cx="125731" cy="142241"/>
          </a:xfrm>
          <a:custGeom>
            <a:avLst/>
            <a:gdLst/>
            <a:ahLst/>
            <a:cxnLst/>
            <a:rect l="0" t="0" r="0" b="0"/>
            <a:pathLst>
              <a:path w="125731" h="142241">
                <a:moveTo>
                  <a:pt x="0" y="88900"/>
                </a:moveTo>
                <a:lnTo>
                  <a:pt x="44450" y="71120"/>
                </a:lnTo>
                <a:lnTo>
                  <a:pt x="80010" y="62230"/>
                </a:lnTo>
                <a:lnTo>
                  <a:pt x="107950" y="53340"/>
                </a:lnTo>
                <a:lnTo>
                  <a:pt x="125730" y="35560"/>
                </a:lnTo>
                <a:lnTo>
                  <a:pt x="116840" y="17780"/>
                </a:lnTo>
                <a:lnTo>
                  <a:pt x="99060" y="0"/>
                </a:lnTo>
                <a:lnTo>
                  <a:pt x="71120" y="0"/>
                </a:lnTo>
                <a:lnTo>
                  <a:pt x="53340" y="0"/>
                </a:lnTo>
                <a:lnTo>
                  <a:pt x="35560" y="8890"/>
                </a:lnTo>
                <a:lnTo>
                  <a:pt x="8890" y="35560"/>
                </a:lnTo>
                <a:lnTo>
                  <a:pt x="8890" y="53340"/>
                </a:lnTo>
                <a:lnTo>
                  <a:pt x="17780" y="71120"/>
                </a:lnTo>
                <a:lnTo>
                  <a:pt x="26670" y="88900"/>
                </a:lnTo>
                <a:lnTo>
                  <a:pt x="71120" y="124460"/>
                </a:lnTo>
                <a:lnTo>
                  <a:pt x="116840" y="133350"/>
                </a:lnTo>
                <a:lnTo>
                  <a:pt x="125730" y="14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SMARTINK"/>
          <p:cNvSpPr/>
          <p:nvPr/>
        </p:nvSpPr>
        <p:spPr>
          <a:xfrm>
            <a:off x="5384800" y="3581400"/>
            <a:ext cx="168911" cy="151131"/>
          </a:xfrm>
          <a:custGeom>
            <a:avLst/>
            <a:gdLst/>
            <a:ahLst/>
            <a:cxnLst/>
            <a:rect l="0" t="0" r="0" b="0"/>
            <a:pathLst>
              <a:path w="168911" h="151131">
                <a:moveTo>
                  <a:pt x="168910" y="62230"/>
                </a:moveTo>
                <a:lnTo>
                  <a:pt x="151130" y="44450"/>
                </a:lnTo>
                <a:lnTo>
                  <a:pt x="97790" y="8890"/>
                </a:lnTo>
                <a:lnTo>
                  <a:pt x="53340" y="0"/>
                </a:lnTo>
                <a:lnTo>
                  <a:pt x="26670" y="0"/>
                </a:lnTo>
                <a:lnTo>
                  <a:pt x="26670" y="17780"/>
                </a:lnTo>
                <a:lnTo>
                  <a:pt x="71120" y="62230"/>
                </a:lnTo>
                <a:lnTo>
                  <a:pt x="106680" y="97790"/>
                </a:lnTo>
                <a:lnTo>
                  <a:pt x="115570" y="115570"/>
                </a:lnTo>
                <a:lnTo>
                  <a:pt x="124460" y="142240"/>
                </a:lnTo>
                <a:lnTo>
                  <a:pt x="106680" y="151130"/>
                </a:lnTo>
                <a:lnTo>
                  <a:pt x="53340" y="142240"/>
                </a:lnTo>
                <a:lnTo>
                  <a:pt x="17780" y="142240"/>
                </a:lnTo>
                <a:lnTo>
                  <a:pt x="0" y="14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23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4 at 7.51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2739"/>
            <a:ext cx="9144000" cy="4439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3800" y="2058904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0000FF"/>
                </a:solidFill>
              </a:rPr>
              <a:t>des cours à l’école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3800" y="2706469"/>
            <a:ext cx="5105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0000FF"/>
                </a:solidFill>
              </a:rPr>
              <a:t>connexion à l’Internet rapide</a:t>
            </a:r>
            <a:endParaRPr lang="fr-FR" sz="3200" b="1" i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34290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 smtClean="0">
                <a:solidFill>
                  <a:srgbClr val="0000FF"/>
                </a:solidFill>
              </a:rPr>
              <a:t>je me sens connecté au monde</a:t>
            </a:r>
            <a:endParaRPr lang="fr-FR" sz="2800" b="1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4230469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0000FF"/>
                </a:solidFill>
              </a:rPr>
              <a:t>j’ai déjà accepté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4 at 7.53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83" y="572252"/>
            <a:ext cx="9207835" cy="5028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53124" y="2058904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poussière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743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protéger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33922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ordinateurs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4726521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informatique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4 at 7.54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452"/>
            <a:ext cx="9144000" cy="58679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6400" y="304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ordinateurs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9906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vidéoprojecteur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344143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élèves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36970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élèves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57200" y="40780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smtClean="0">
                <a:solidFill>
                  <a:srgbClr val="0000FF"/>
                </a:solidFill>
              </a:rPr>
              <a:t>pratique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46876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rgbClr val="0000FF"/>
                </a:solidFill>
              </a:rPr>
              <a:t>nombreux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96124" y="5354795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smtClean="0">
                <a:solidFill>
                  <a:srgbClr val="0000FF"/>
                </a:solidFill>
              </a:rPr>
              <a:t>ordinateur</a:t>
            </a:r>
            <a:endParaRPr lang="fr-FR" sz="3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</TotalTime>
  <Words>38</Words>
  <Application>Microsoft Macintosh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Français 3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110</cp:revision>
  <dcterms:modified xsi:type="dcterms:W3CDTF">2014-05-06T13:14:38Z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